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8" r:id="rId3"/>
    <p:sldId id="257" r:id="rId4"/>
    <p:sldId id="256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2988-9FC8-4EA9-83D8-5614835ED85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B3F34B-FA6C-44B4-B301-12839CDE467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2988-9FC8-4EA9-83D8-5614835ED85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34B-FA6C-44B4-B301-12839CDE4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2988-9FC8-4EA9-83D8-5614835ED85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34B-FA6C-44B4-B301-12839CDE4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2988-9FC8-4EA9-83D8-5614835ED85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B3F34B-FA6C-44B4-B301-12839CDE467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2988-9FC8-4EA9-83D8-5614835ED85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B3F34B-FA6C-44B4-B301-12839CDE467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2988-9FC8-4EA9-83D8-5614835ED85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B3F34B-FA6C-44B4-B301-12839CDE46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2988-9FC8-4EA9-83D8-5614835ED85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B3F34B-FA6C-44B4-B301-12839CDE467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2988-9FC8-4EA9-83D8-5614835ED85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B3F34B-FA6C-44B4-B301-12839CDE46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2988-9FC8-4EA9-83D8-5614835ED85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B3F34B-FA6C-44B4-B301-12839CDE46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2988-9FC8-4EA9-83D8-5614835ED85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B3F34B-FA6C-44B4-B301-12839CDE467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2988-9FC8-4EA9-83D8-5614835ED85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B3F34B-FA6C-44B4-B301-12839CDE467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5D62988-9FC8-4EA9-83D8-5614835ED85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5B3F34B-FA6C-44B4-B301-12839CDE467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afirstgrade.weebly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Skip Counting!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Count by 10’s, 5’s and 2’s and then fill in the missing numbers!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63246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Created by Mrs. G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www.ecafirstgrade.weebly.com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2013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271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711509"/>
              </p:ext>
            </p:extLst>
          </p:nvPr>
        </p:nvGraphicFramePr>
        <p:xfrm>
          <a:off x="685800" y="914400"/>
          <a:ext cx="8001000" cy="57150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886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Skip Count 10’s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676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049252"/>
              </p:ext>
            </p:extLst>
          </p:nvPr>
        </p:nvGraphicFramePr>
        <p:xfrm>
          <a:off x="685800" y="1066800"/>
          <a:ext cx="8001000" cy="57150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Skip Count 5’s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668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4449"/>
              </p:ext>
            </p:extLst>
          </p:nvPr>
        </p:nvGraphicFramePr>
        <p:xfrm>
          <a:off x="685800" y="838200"/>
          <a:ext cx="8001000" cy="57150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-1524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Skip Count 2’s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0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094543"/>
              </p:ext>
            </p:extLst>
          </p:nvPr>
        </p:nvGraphicFramePr>
        <p:xfrm>
          <a:off x="685800" y="914400"/>
          <a:ext cx="8001000" cy="57150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80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886"/>
            <a:ext cx="9144000" cy="914400"/>
          </a:xfrm>
        </p:spPr>
        <p:txBody>
          <a:bodyPr/>
          <a:lstStyle/>
          <a:p>
            <a:pPr algn="ctr"/>
            <a:r>
              <a:rPr lang="en-US" dirty="0" smtClean="0"/>
              <a:t>Fill in the missing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568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13</TotalTime>
  <Words>345</Words>
  <Application>Microsoft Office PowerPoint</Application>
  <PresentationFormat>On-screen Show (4:3)</PresentationFormat>
  <Paragraphs>313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Elemental</vt:lpstr>
      <vt:lpstr>Skip Counting!</vt:lpstr>
      <vt:lpstr>Skip Count 10’s</vt:lpstr>
      <vt:lpstr>Skip Count 5’s</vt:lpstr>
      <vt:lpstr>Skip Count 2’s</vt:lpstr>
      <vt:lpstr>Fill in the missing numbers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Skip Counting!</dc:title>
  <dc:creator>Amie Gamache</dc:creator>
  <cp:lastModifiedBy>Amie Gamache</cp:lastModifiedBy>
  <cp:revision>2</cp:revision>
  <dcterms:created xsi:type="dcterms:W3CDTF">2013-01-09T14:44:46Z</dcterms:created>
  <dcterms:modified xsi:type="dcterms:W3CDTF">2013-01-09T14:57:50Z</dcterms:modified>
</cp:coreProperties>
</file>