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howOutlineIcons="0">
    <p:restoredLeft sz="15620" autoAdjust="0"/>
    <p:restoredTop sz="94654" autoAdjust="0"/>
  </p:normalViewPr>
  <p:slideViewPr>
    <p:cSldViewPr>
      <p:cViewPr>
        <p:scale>
          <a:sx n="66" d="100"/>
          <a:sy n="66" d="100"/>
        </p:scale>
        <p:origin x="-1284" y="-10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12" Type="http://schemas.openxmlformats.org/officeDocument/2006/relationships/image" Target="../media/image11.wmf"/><Relationship Id="rId2" Type="http://schemas.openxmlformats.org/officeDocument/2006/relationships/image" Target="../media/image1.jpeg"/><Relationship Id="rId16" Type="http://schemas.openxmlformats.org/officeDocument/2006/relationships/image" Target="../media/image15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png"/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gif"/><Relationship Id="rId3" Type="http://schemas.openxmlformats.org/officeDocument/2006/relationships/image" Target="../media/image23.png"/><Relationship Id="rId7" Type="http://schemas.openxmlformats.org/officeDocument/2006/relationships/image" Target="../media/image27.wmf"/><Relationship Id="rId12" Type="http://schemas.openxmlformats.org/officeDocument/2006/relationships/image" Target="../media/image32.png"/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6.jpeg"/><Relationship Id="rId11" Type="http://schemas.openxmlformats.org/officeDocument/2006/relationships/image" Target="../media/image31.png"/><Relationship Id="rId5" Type="http://schemas.openxmlformats.org/officeDocument/2006/relationships/image" Target="../media/image25.wmf"/><Relationship Id="rId15" Type="http://schemas.openxmlformats.org/officeDocument/2006/relationships/image" Target="../media/image35.png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3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457200" y="304800"/>
            <a:ext cx="7848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+mj-lt"/>
              </a:rPr>
              <a:t>Do the activity on each slide</a:t>
            </a:r>
            <a:endParaRPr lang="en-US" sz="13800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990600"/>
            <a:ext cx="27717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AutoShape 3"/>
          <p:cNvSpPr>
            <a:spLocks noChangeArrowheads="1"/>
          </p:cNvSpPr>
          <p:nvPr userDrawn="1"/>
        </p:nvSpPr>
        <p:spPr bwMode="auto">
          <a:xfrm>
            <a:off x="3352800" y="2286000"/>
            <a:ext cx="2554288" cy="4162425"/>
          </a:xfrm>
          <a:prstGeom prst="flowChartMagneticDisk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auto">
          <a:xfrm>
            <a:off x="304800" y="3048000"/>
            <a:ext cx="2854325" cy="3294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5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858000"/>
            <a:ext cx="1371600" cy="1371600"/>
          </a:xfrm>
          <a:prstGeom prst="rect">
            <a:avLst/>
          </a:prstGeom>
          <a:noFill/>
        </p:spPr>
      </p:pic>
      <p:pic>
        <p:nvPicPr>
          <p:cNvPr id="13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7010400"/>
            <a:ext cx="1371600" cy="1371600"/>
          </a:xfrm>
          <a:prstGeom prst="rect">
            <a:avLst/>
          </a:prstGeom>
          <a:noFill/>
        </p:spPr>
      </p:pic>
      <p:pic>
        <p:nvPicPr>
          <p:cNvPr id="14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7162800"/>
            <a:ext cx="1371600" cy="1371600"/>
          </a:xfrm>
          <a:prstGeom prst="rect">
            <a:avLst/>
          </a:prstGeom>
          <a:noFill/>
        </p:spPr>
      </p:pic>
      <p:pic>
        <p:nvPicPr>
          <p:cNvPr id="15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315200"/>
            <a:ext cx="1371600" cy="1371600"/>
          </a:xfrm>
          <a:prstGeom prst="rect">
            <a:avLst/>
          </a:prstGeom>
          <a:noFill/>
        </p:spPr>
      </p:pic>
      <p:pic>
        <p:nvPicPr>
          <p:cNvPr id="16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467600"/>
            <a:ext cx="1371600" cy="1371600"/>
          </a:xfrm>
          <a:prstGeom prst="rect">
            <a:avLst/>
          </a:prstGeom>
          <a:noFill/>
        </p:spPr>
      </p:pic>
      <p:pic>
        <p:nvPicPr>
          <p:cNvPr id="17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7620000"/>
            <a:ext cx="1371600" cy="1371600"/>
          </a:xfrm>
          <a:prstGeom prst="rect">
            <a:avLst/>
          </a:prstGeom>
          <a:noFill/>
        </p:spPr>
      </p:pic>
      <p:pic>
        <p:nvPicPr>
          <p:cNvPr id="18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7772400"/>
            <a:ext cx="1371600" cy="1371600"/>
          </a:xfrm>
          <a:prstGeom prst="rect">
            <a:avLst/>
          </a:prstGeom>
          <a:noFill/>
        </p:spPr>
      </p:pic>
      <p:pic>
        <p:nvPicPr>
          <p:cNvPr id="19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7924800"/>
            <a:ext cx="1371600" cy="1371600"/>
          </a:xfrm>
          <a:prstGeom prst="rect">
            <a:avLst/>
          </a:prstGeom>
          <a:noFill/>
        </p:spPr>
      </p:pic>
      <p:pic>
        <p:nvPicPr>
          <p:cNvPr id="20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8077200"/>
            <a:ext cx="1371600" cy="1371600"/>
          </a:xfrm>
          <a:prstGeom prst="rect">
            <a:avLst/>
          </a:prstGeom>
          <a:noFill/>
        </p:spPr>
      </p:pic>
      <p:pic>
        <p:nvPicPr>
          <p:cNvPr id="21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8229600"/>
            <a:ext cx="1371600" cy="1371600"/>
          </a:xfrm>
          <a:prstGeom prst="rect">
            <a:avLst/>
          </a:prstGeom>
          <a:noFill/>
        </p:spPr>
      </p:pic>
      <p:pic>
        <p:nvPicPr>
          <p:cNvPr id="22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6629400"/>
            <a:ext cx="1371600" cy="1371600"/>
          </a:xfrm>
          <a:prstGeom prst="rect">
            <a:avLst/>
          </a:prstGeom>
          <a:noFill/>
        </p:spPr>
      </p:pic>
      <p:pic>
        <p:nvPicPr>
          <p:cNvPr id="23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8382000"/>
            <a:ext cx="1371600" cy="1371600"/>
          </a:xfrm>
          <a:prstGeom prst="rect">
            <a:avLst/>
          </a:prstGeom>
          <a:noFill/>
        </p:spPr>
      </p:pic>
      <p:pic>
        <p:nvPicPr>
          <p:cNvPr id="24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8534400"/>
            <a:ext cx="1371600" cy="1371600"/>
          </a:xfrm>
          <a:prstGeom prst="rect">
            <a:avLst/>
          </a:prstGeom>
          <a:noFill/>
        </p:spPr>
      </p:pic>
      <p:pic>
        <p:nvPicPr>
          <p:cNvPr id="25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6858000"/>
            <a:ext cx="1371600" cy="1371600"/>
          </a:xfrm>
          <a:prstGeom prst="rect">
            <a:avLst/>
          </a:prstGeom>
          <a:noFill/>
        </p:spPr>
      </p:pic>
      <p:pic>
        <p:nvPicPr>
          <p:cNvPr id="26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7010400"/>
            <a:ext cx="1371600" cy="1371600"/>
          </a:xfrm>
          <a:prstGeom prst="rect">
            <a:avLst/>
          </a:prstGeom>
          <a:noFill/>
        </p:spPr>
      </p:pic>
      <p:pic>
        <p:nvPicPr>
          <p:cNvPr id="27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7162800"/>
            <a:ext cx="1371600" cy="1371600"/>
          </a:xfrm>
          <a:prstGeom prst="rect">
            <a:avLst/>
          </a:prstGeom>
          <a:noFill/>
        </p:spPr>
      </p:pic>
      <p:pic>
        <p:nvPicPr>
          <p:cNvPr id="28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7315200"/>
            <a:ext cx="1371600" cy="1371600"/>
          </a:xfrm>
          <a:prstGeom prst="rect">
            <a:avLst/>
          </a:prstGeom>
          <a:noFill/>
        </p:spPr>
      </p:pic>
      <p:pic>
        <p:nvPicPr>
          <p:cNvPr id="29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7467600"/>
            <a:ext cx="1371600" cy="1371600"/>
          </a:xfrm>
          <a:prstGeom prst="rect">
            <a:avLst/>
          </a:prstGeom>
          <a:noFill/>
        </p:spPr>
      </p:pic>
      <p:pic>
        <p:nvPicPr>
          <p:cNvPr id="30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7620000"/>
            <a:ext cx="1371600" cy="1371600"/>
          </a:xfrm>
          <a:prstGeom prst="rect">
            <a:avLst/>
          </a:prstGeom>
          <a:noFill/>
        </p:spPr>
      </p:pic>
      <p:pic>
        <p:nvPicPr>
          <p:cNvPr id="31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7772400"/>
            <a:ext cx="1371600" cy="1371600"/>
          </a:xfrm>
          <a:prstGeom prst="rect">
            <a:avLst/>
          </a:prstGeom>
          <a:noFill/>
        </p:spPr>
      </p:pic>
      <p:pic>
        <p:nvPicPr>
          <p:cNvPr id="32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7924800"/>
            <a:ext cx="1371600" cy="1371600"/>
          </a:xfrm>
          <a:prstGeom prst="rect">
            <a:avLst/>
          </a:prstGeom>
          <a:noFill/>
        </p:spPr>
      </p:pic>
      <p:pic>
        <p:nvPicPr>
          <p:cNvPr id="33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8077200"/>
            <a:ext cx="1371600" cy="1371600"/>
          </a:xfrm>
          <a:prstGeom prst="rect">
            <a:avLst/>
          </a:prstGeom>
          <a:noFill/>
        </p:spPr>
      </p:pic>
      <p:pic>
        <p:nvPicPr>
          <p:cNvPr id="34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6705600"/>
            <a:ext cx="1371600" cy="1371600"/>
          </a:xfrm>
          <a:prstGeom prst="rect">
            <a:avLst/>
          </a:prstGeom>
          <a:noFill/>
        </p:spPr>
      </p:pic>
      <p:pic>
        <p:nvPicPr>
          <p:cNvPr id="35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6858000"/>
            <a:ext cx="1371600" cy="1371600"/>
          </a:xfrm>
          <a:prstGeom prst="rect">
            <a:avLst/>
          </a:prstGeom>
          <a:noFill/>
        </p:spPr>
      </p:pic>
      <p:pic>
        <p:nvPicPr>
          <p:cNvPr id="36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7010400"/>
            <a:ext cx="1371600" cy="1371600"/>
          </a:xfrm>
          <a:prstGeom prst="rect">
            <a:avLst/>
          </a:prstGeom>
          <a:noFill/>
        </p:spPr>
      </p:pic>
      <p:pic>
        <p:nvPicPr>
          <p:cNvPr id="37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7162800"/>
            <a:ext cx="1371600" cy="1371600"/>
          </a:xfrm>
          <a:prstGeom prst="rect">
            <a:avLst/>
          </a:prstGeom>
          <a:noFill/>
        </p:spPr>
      </p:pic>
      <p:pic>
        <p:nvPicPr>
          <p:cNvPr id="38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7315200"/>
            <a:ext cx="1371600" cy="1371600"/>
          </a:xfrm>
          <a:prstGeom prst="rect">
            <a:avLst/>
          </a:prstGeom>
          <a:noFill/>
        </p:spPr>
      </p:pic>
      <p:pic>
        <p:nvPicPr>
          <p:cNvPr id="39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7467600"/>
            <a:ext cx="1371600" cy="1371600"/>
          </a:xfrm>
          <a:prstGeom prst="rect">
            <a:avLst/>
          </a:prstGeom>
          <a:noFill/>
        </p:spPr>
      </p:pic>
      <p:pic>
        <p:nvPicPr>
          <p:cNvPr id="40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7620000"/>
            <a:ext cx="1371600" cy="1371600"/>
          </a:xfrm>
          <a:prstGeom prst="rect">
            <a:avLst/>
          </a:prstGeom>
          <a:noFill/>
        </p:spPr>
      </p:pic>
      <p:pic>
        <p:nvPicPr>
          <p:cNvPr id="41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7772400"/>
            <a:ext cx="1371600" cy="1371600"/>
          </a:xfrm>
          <a:prstGeom prst="rect">
            <a:avLst/>
          </a:prstGeom>
          <a:noFill/>
        </p:spPr>
      </p:pic>
      <p:pic>
        <p:nvPicPr>
          <p:cNvPr id="42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7924800"/>
            <a:ext cx="1371600" cy="1371600"/>
          </a:xfrm>
          <a:prstGeom prst="rect">
            <a:avLst/>
          </a:prstGeom>
          <a:noFill/>
        </p:spPr>
      </p:pic>
      <p:pic>
        <p:nvPicPr>
          <p:cNvPr id="43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858000"/>
            <a:ext cx="1371600" cy="1371600"/>
          </a:xfrm>
          <a:prstGeom prst="rect">
            <a:avLst/>
          </a:prstGeom>
          <a:noFill/>
        </p:spPr>
      </p:pic>
      <p:pic>
        <p:nvPicPr>
          <p:cNvPr id="44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7010400"/>
            <a:ext cx="1371600" cy="1371600"/>
          </a:xfrm>
          <a:prstGeom prst="rect">
            <a:avLst/>
          </a:prstGeom>
          <a:noFill/>
        </p:spPr>
      </p:pic>
      <p:pic>
        <p:nvPicPr>
          <p:cNvPr id="45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7162800"/>
            <a:ext cx="1371600" cy="1371600"/>
          </a:xfrm>
          <a:prstGeom prst="rect">
            <a:avLst/>
          </a:prstGeom>
          <a:noFill/>
        </p:spPr>
      </p:pic>
      <p:pic>
        <p:nvPicPr>
          <p:cNvPr id="46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7315200"/>
            <a:ext cx="1371600" cy="1371600"/>
          </a:xfrm>
          <a:prstGeom prst="rect">
            <a:avLst/>
          </a:prstGeom>
          <a:noFill/>
        </p:spPr>
      </p:pic>
      <p:pic>
        <p:nvPicPr>
          <p:cNvPr id="47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7467600"/>
            <a:ext cx="1371600" cy="1371600"/>
          </a:xfrm>
          <a:prstGeom prst="rect">
            <a:avLst/>
          </a:prstGeom>
          <a:noFill/>
        </p:spPr>
      </p:pic>
      <p:pic>
        <p:nvPicPr>
          <p:cNvPr id="48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7620000"/>
            <a:ext cx="1371600" cy="1371600"/>
          </a:xfrm>
          <a:prstGeom prst="rect">
            <a:avLst/>
          </a:prstGeom>
          <a:noFill/>
        </p:spPr>
      </p:pic>
      <p:pic>
        <p:nvPicPr>
          <p:cNvPr id="49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7772400"/>
            <a:ext cx="1371600" cy="1371600"/>
          </a:xfrm>
          <a:prstGeom prst="rect">
            <a:avLst/>
          </a:prstGeom>
          <a:noFill/>
        </p:spPr>
      </p:pic>
      <p:pic>
        <p:nvPicPr>
          <p:cNvPr id="50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7924800"/>
            <a:ext cx="1371600" cy="1371600"/>
          </a:xfrm>
          <a:prstGeom prst="rect">
            <a:avLst/>
          </a:prstGeom>
          <a:noFill/>
        </p:spPr>
      </p:pic>
      <p:pic>
        <p:nvPicPr>
          <p:cNvPr id="51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8077200"/>
            <a:ext cx="1371600" cy="1371600"/>
          </a:xfrm>
          <a:prstGeom prst="rect">
            <a:avLst/>
          </a:prstGeom>
          <a:noFill/>
        </p:spPr>
      </p:pic>
      <p:pic>
        <p:nvPicPr>
          <p:cNvPr id="52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6858000"/>
            <a:ext cx="1371600" cy="1371600"/>
          </a:xfrm>
          <a:prstGeom prst="rect">
            <a:avLst/>
          </a:prstGeom>
          <a:noFill/>
        </p:spPr>
      </p:pic>
      <p:pic>
        <p:nvPicPr>
          <p:cNvPr id="53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7010400"/>
            <a:ext cx="1371600" cy="1371600"/>
          </a:xfrm>
          <a:prstGeom prst="rect">
            <a:avLst/>
          </a:prstGeom>
          <a:noFill/>
        </p:spPr>
      </p:pic>
      <p:pic>
        <p:nvPicPr>
          <p:cNvPr id="54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7162800"/>
            <a:ext cx="1371600" cy="1371600"/>
          </a:xfrm>
          <a:prstGeom prst="rect">
            <a:avLst/>
          </a:prstGeom>
          <a:noFill/>
        </p:spPr>
      </p:pic>
      <p:pic>
        <p:nvPicPr>
          <p:cNvPr id="55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7315200"/>
            <a:ext cx="1371600" cy="1371600"/>
          </a:xfrm>
          <a:prstGeom prst="rect">
            <a:avLst/>
          </a:prstGeom>
          <a:noFill/>
        </p:spPr>
      </p:pic>
      <p:pic>
        <p:nvPicPr>
          <p:cNvPr id="56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7467600"/>
            <a:ext cx="1371600" cy="1371600"/>
          </a:xfrm>
          <a:prstGeom prst="rect">
            <a:avLst/>
          </a:prstGeom>
          <a:noFill/>
        </p:spPr>
      </p:pic>
      <p:pic>
        <p:nvPicPr>
          <p:cNvPr id="57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7620000"/>
            <a:ext cx="1371600" cy="1371600"/>
          </a:xfrm>
          <a:prstGeom prst="rect">
            <a:avLst/>
          </a:prstGeom>
          <a:noFill/>
        </p:spPr>
      </p:pic>
      <p:pic>
        <p:nvPicPr>
          <p:cNvPr id="58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7772400"/>
            <a:ext cx="1371600" cy="1371600"/>
          </a:xfrm>
          <a:prstGeom prst="rect">
            <a:avLst/>
          </a:prstGeom>
          <a:noFill/>
        </p:spPr>
      </p:pic>
      <p:pic>
        <p:nvPicPr>
          <p:cNvPr id="59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7924800"/>
            <a:ext cx="1371600" cy="1371600"/>
          </a:xfrm>
          <a:prstGeom prst="rect">
            <a:avLst/>
          </a:prstGeom>
          <a:noFill/>
        </p:spPr>
      </p:pic>
      <p:pic>
        <p:nvPicPr>
          <p:cNvPr id="60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8077200"/>
            <a:ext cx="1371600" cy="1371600"/>
          </a:xfrm>
          <a:prstGeom prst="rect">
            <a:avLst/>
          </a:prstGeom>
          <a:noFill/>
        </p:spPr>
      </p:pic>
      <p:pic>
        <p:nvPicPr>
          <p:cNvPr id="61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8229600"/>
            <a:ext cx="1371600" cy="1371600"/>
          </a:xfrm>
          <a:prstGeom prst="rect">
            <a:avLst/>
          </a:prstGeom>
          <a:noFill/>
        </p:spPr>
      </p:pic>
      <p:pic>
        <p:nvPicPr>
          <p:cNvPr id="62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629400"/>
            <a:ext cx="1371600" cy="1371600"/>
          </a:xfrm>
          <a:prstGeom prst="rect">
            <a:avLst/>
          </a:prstGeom>
          <a:noFill/>
        </p:spPr>
      </p:pic>
      <p:pic>
        <p:nvPicPr>
          <p:cNvPr id="63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781800"/>
            <a:ext cx="1371600" cy="1371600"/>
          </a:xfrm>
          <a:prstGeom prst="rect">
            <a:avLst/>
          </a:prstGeom>
          <a:noFill/>
        </p:spPr>
      </p:pic>
      <p:pic>
        <p:nvPicPr>
          <p:cNvPr id="64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934200"/>
            <a:ext cx="1371600" cy="1371600"/>
          </a:xfrm>
          <a:prstGeom prst="rect">
            <a:avLst/>
          </a:prstGeom>
          <a:noFill/>
        </p:spPr>
      </p:pic>
      <p:pic>
        <p:nvPicPr>
          <p:cNvPr id="65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7086600"/>
            <a:ext cx="1371600" cy="1371600"/>
          </a:xfrm>
          <a:prstGeom prst="rect">
            <a:avLst/>
          </a:prstGeom>
          <a:noFill/>
        </p:spPr>
      </p:pic>
      <p:pic>
        <p:nvPicPr>
          <p:cNvPr id="66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7239000"/>
            <a:ext cx="1371600" cy="1371600"/>
          </a:xfrm>
          <a:prstGeom prst="rect">
            <a:avLst/>
          </a:prstGeom>
          <a:noFill/>
        </p:spPr>
      </p:pic>
      <p:pic>
        <p:nvPicPr>
          <p:cNvPr id="67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7391400"/>
            <a:ext cx="1371600" cy="1371600"/>
          </a:xfrm>
          <a:prstGeom prst="rect">
            <a:avLst/>
          </a:prstGeom>
          <a:noFill/>
        </p:spPr>
      </p:pic>
      <p:pic>
        <p:nvPicPr>
          <p:cNvPr id="68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7543800"/>
            <a:ext cx="1371600" cy="1371600"/>
          </a:xfrm>
          <a:prstGeom prst="rect">
            <a:avLst/>
          </a:prstGeom>
          <a:noFill/>
        </p:spPr>
      </p:pic>
      <p:pic>
        <p:nvPicPr>
          <p:cNvPr id="69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7696200"/>
            <a:ext cx="1371600" cy="1371600"/>
          </a:xfrm>
          <a:prstGeom prst="rect">
            <a:avLst/>
          </a:prstGeom>
          <a:noFill/>
        </p:spPr>
      </p:pic>
      <p:pic>
        <p:nvPicPr>
          <p:cNvPr id="70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0600" y="7848600"/>
            <a:ext cx="1371600" cy="1371600"/>
          </a:xfrm>
          <a:prstGeom prst="rect">
            <a:avLst/>
          </a:prstGeom>
          <a:noFill/>
        </p:spPr>
      </p:pic>
      <p:pic>
        <p:nvPicPr>
          <p:cNvPr id="71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6629400"/>
            <a:ext cx="1371600" cy="1371600"/>
          </a:xfrm>
          <a:prstGeom prst="rect">
            <a:avLst/>
          </a:prstGeom>
          <a:noFill/>
        </p:spPr>
      </p:pic>
      <p:pic>
        <p:nvPicPr>
          <p:cNvPr id="72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" y="6781800"/>
            <a:ext cx="1371600" cy="1371600"/>
          </a:xfrm>
          <a:prstGeom prst="rect">
            <a:avLst/>
          </a:prstGeom>
          <a:noFill/>
        </p:spPr>
      </p:pic>
      <p:pic>
        <p:nvPicPr>
          <p:cNvPr id="73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34200"/>
            <a:ext cx="1371600" cy="1371600"/>
          </a:xfrm>
          <a:prstGeom prst="rect">
            <a:avLst/>
          </a:prstGeom>
          <a:noFill/>
        </p:spPr>
      </p:pic>
      <p:pic>
        <p:nvPicPr>
          <p:cNvPr id="74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010400"/>
            <a:ext cx="1371600" cy="1371600"/>
          </a:xfrm>
          <a:prstGeom prst="rect">
            <a:avLst/>
          </a:prstGeom>
          <a:noFill/>
        </p:spPr>
      </p:pic>
      <p:pic>
        <p:nvPicPr>
          <p:cNvPr id="75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239000"/>
            <a:ext cx="1371600" cy="1371600"/>
          </a:xfrm>
          <a:prstGeom prst="rect">
            <a:avLst/>
          </a:prstGeom>
          <a:noFill/>
        </p:spPr>
      </p:pic>
      <p:pic>
        <p:nvPicPr>
          <p:cNvPr id="76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7467600"/>
            <a:ext cx="1371600" cy="1371600"/>
          </a:xfrm>
          <a:prstGeom prst="rect">
            <a:avLst/>
          </a:prstGeom>
          <a:noFill/>
        </p:spPr>
      </p:pic>
      <p:pic>
        <p:nvPicPr>
          <p:cNvPr id="77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7620000"/>
            <a:ext cx="1371600" cy="1371600"/>
          </a:xfrm>
          <a:prstGeom prst="rect">
            <a:avLst/>
          </a:prstGeom>
          <a:noFill/>
        </p:spPr>
      </p:pic>
      <p:pic>
        <p:nvPicPr>
          <p:cNvPr id="78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7696200"/>
            <a:ext cx="1371600" cy="1371600"/>
          </a:xfrm>
          <a:prstGeom prst="rect">
            <a:avLst/>
          </a:prstGeom>
          <a:noFill/>
        </p:spPr>
      </p:pic>
      <p:pic>
        <p:nvPicPr>
          <p:cNvPr id="79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7848600"/>
            <a:ext cx="1371600" cy="1371600"/>
          </a:xfrm>
          <a:prstGeom prst="rect">
            <a:avLst/>
          </a:prstGeom>
          <a:noFill/>
        </p:spPr>
      </p:pic>
      <p:pic>
        <p:nvPicPr>
          <p:cNvPr id="80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8001000"/>
            <a:ext cx="1371600" cy="1371600"/>
          </a:xfrm>
          <a:prstGeom prst="rect">
            <a:avLst/>
          </a:prstGeom>
          <a:noFill/>
        </p:spPr>
      </p:pic>
      <p:pic>
        <p:nvPicPr>
          <p:cNvPr id="81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8153400"/>
            <a:ext cx="1371600" cy="1371600"/>
          </a:xfrm>
          <a:prstGeom prst="rect">
            <a:avLst/>
          </a:prstGeom>
          <a:noFill/>
        </p:spPr>
      </p:pic>
      <p:pic>
        <p:nvPicPr>
          <p:cNvPr id="82" name="Picture 9" descr="http://www.svgopen.org/2008/papers/86-Achieving_3D_Effects_with_SVG/figure_1_sphere_object_with_a_virtual_lighting_source_effec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8305800"/>
            <a:ext cx="1371600" cy="1371600"/>
          </a:xfrm>
          <a:prstGeom prst="rect">
            <a:avLst/>
          </a:prstGeom>
          <a:noFill/>
        </p:spPr>
      </p:pic>
      <p:sp>
        <p:nvSpPr>
          <p:cNvPr id="83" name="TextBox 82"/>
          <p:cNvSpPr txBox="1"/>
          <p:nvPr userDrawn="1"/>
        </p:nvSpPr>
        <p:spPr>
          <a:xfrm>
            <a:off x="0" y="0"/>
            <a:ext cx="4191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1200" dirty="0" smtClean="0">
                <a:solidFill>
                  <a:schemeClr val="tx1"/>
                </a:solidFill>
                <a:latin typeface="Chiller" pitchFamily="82" charset="0"/>
                <a:ea typeface="+mn-ea"/>
                <a:cs typeface="+mn-cs"/>
              </a:rPr>
              <a:t>Use the balls to show how the particles act</a:t>
            </a:r>
            <a:r>
              <a:rPr lang="en-US" sz="3200" kern="1200" baseline="0" dirty="0" smtClean="0">
                <a:solidFill>
                  <a:schemeClr val="tx1"/>
                </a:solidFill>
                <a:latin typeface="Chiller" pitchFamily="82" charset="0"/>
                <a:ea typeface="+mn-ea"/>
                <a:cs typeface="+mn-cs"/>
              </a:rPr>
              <a:t> </a:t>
            </a:r>
            <a:r>
              <a:rPr lang="en-US" sz="3200" kern="1200" dirty="0" smtClean="0">
                <a:solidFill>
                  <a:schemeClr val="tx1"/>
                </a:solidFill>
                <a:latin typeface="Chiller" pitchFamily="82" charset="0"/>
                <a:ea typeface="+mn-ea"/>
                <a:cs typeface="+mn-cs"/>
              </a:rPr>
              <a:t>in a solid, a liquid and a gas.</a:t>
            </a:r>
          </a:p>
          <a:p>
            <a:endParaRPr lang="en-US" dirty="0"/>
          </a:p>
        </p:txBody>
      </p:sp>
      <p:sp>
        <p:nvSpPr>
          <p:cNvPr id="84" name="TextBox 83"/>
          <p:cNvSpPr txBox="1"/>
          <p:nvPr userDrawn="1"/>
        </p:nvSpPr>
        <p:spPr>
          <a:xfrm>
            <a:off x="1219200" y="633478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iller" pitchFamily="82" charset="0"/>
              </a:rPr>
              <a:t>Solid			Liquid			    Gas</a:t>
            </a:r>
            <a:endParaRPr lang="en-US" sz="2800" dirty="0">
              <a:latin typeface="Chiller" pitchFamily="82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 userDrawn="1"/>
        </p:nvGraphicFramePr>
        <p:xfrm>
          <a:off x="1524000" y="1066800"/>
          <a:ext cx="60960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hiller" pitchFamily="82" charset="0"/>
                        </a:rPr>
                        <a:t>Healthy Snacks</a:t>
                      </a:r>
                      <a:endParaRPr lang="en-US" sz="3200" dirty="0">
                        <a:latin typeface="Chille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hiller" pitchFamily="82" charset="0"/>
                        </a:rPr>
                        <a:t>Unhealthy Snacks</a:t>
                      </a:r>
                      <a:endParaRPr lang="en-US" sz="3200" dirty="0">
                        <a:latin typeface="Chiller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latin typeface="Chiller" pitchFamily="82" charset="0"/>
                      </a:endParaRPr>
                    </a:p>
                    <a:p>
                      <a:pPr algn="ctr"/>
                      <a:endParaRPr lang="en-US" sz="3200" dirty="0" smtClean="0">
                        <a:latin typeface="Chiller" pitchFamily="82" charset="0"/>
                      </a:endParaRPr>
                    </a:p>
                    <a:p>
                      <a:pPr algn="ctr"/>
                      <a:endParaRPr lang="en-US" sz="3200" dirty="0" smtClean="0">
                        <a:latin typeface="Chiller" pitchFamily="82" charset="0"/>
                      </a:endParaRPr>
                    </a:p>
                    <a:p>
                      <a:pPr algn="ctr"/>
                      <a:endParaRPr lang="en-US" sz="3200" dirty="0" smtClean="0">
                        <a:latin typeface="Chiller" pitchFamily="82" charset="0"/>
                      </a:endParaRPr>
                    </a:p>
                    <a:p>
                      <a:pPr algn="ctr"/>
                      <a:endParaRPr lang="en-US" sz="3200" dirty="0" smtClean="0">
                        <a:latin typeface="Chiller" pitchFamily="82" charset="0"/>
                      </a:endParaRPr>
                    </a:p>
                    <a:p>
                      <a:pPr algn="ctr"/>
                      <a:endParaRPr lang="en-US" sz="3200" dirty="0" smtClean="0">
                        <a:latin typeface="Chiller" pitchFamily="82" charset="0"/>
                      </a:endParaRPr>
                    </a:p>
                    <a:p>
                      <a:pPr algn="ctr"/>
                      <a:endParaRPr lang="en-US" sz="3200" dirty="0" smtClean="0">
                        <a:latin typeface="Chiller" pitchFamily="82" charset="0"/>
                      </a:endParaRPr>
                    </a:p>
                    <a:p>
                      <a:pPr algn="ctr"/>
                      <a:endParaRPr lang="en-US" sz="3200" dirty="0" smtClean="0">
                        <a:latin typeface="Chiller" pitchFamily="82" charset="0"/>
                      </a:endParaRPr>
                    </a:p>
                    <a:p>
                      <a:pPr algn="ctr"/>
                      <a:endParaRPr lang="en-US" sz="3200" dirty="0" smtClean="0">
                        <a:latin typeface="Chiller" pitchFamily="82" charset="0"/>
                      </a:endParaRPr>
                    </a:p>
                    <a:p>
                      <a:pPr algn="ctr"/>
                      <a:endParaRPr lang="en-US" sz="3200" dirty="0">
                        <a:latin typeface="Chille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hiller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Documents and Settings\agamache\Local Settings\Temporary Internet Files\Content.IE5\BQIIKW7Q\MP910216687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77400" y="4114800"/>
            <a:ext cx="914400" cy="1373746"/>
          </a:xfrm>
          <a:prstGeom prst="rect">
            <a:avLst/>
          </a:prstGeom>
          <a:noFill/>
        </p:spPr>
      </p:pic>
      <p:pic>
        <p:nvPicPr>
          <p:cNvPr id="5" name="Picture 3" descr="C:\Documents and Settings\agamache\Local Settings\Temporary Internet Files\Content.IE5\DEGY951W\MC900358671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8033" y="-1600200"/>
            <a:ext cx="805967" cy="1066800"/>
          </a:xfrm>
          <a:prstGeom prst="rect">
            <a:avLst/>
          </a:prstGeom>
          <a:noFill/>
        </p:spPr>
      </p:pic>
      <p:pic>
        <p:nvPicPr>
          <p:cNvPr id="6" name="Picture 5" descr="C:\Documents and Settings\agamache\Local Settings\Temporary Internet Files\Content.IE5\T9F10MN8\MP900289815[1]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91800" y="-303213"/>
            <a:ext cx="914400" cy="606425"/>
          </a:xfrm>
          <a:prstGeom prst="rect">
            <a:avLst/>
          </a:prstGeom>
          <a:noFill/>
        </p:spPr>
      </p:pic>
      <p:pic>
        <p:nvPicPr>
          <p:cNvPr id="7" name="Picture 6" descr="C:\Documents and Settings\agamache\Local Settings\Temporary Internet Files\Content.IE5\4ZYXCTXN\MP900387857[1]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448800" y="2971800"/>
            <a:ext cx="927219" cy="661416"/>
          </a:xfrm>
          <a:prstGeom prst="rect">
            <a:avLst/>
          </a:prstGeom>
          <a:noFill/>
        </p:spPr>
      </p:pic>
      <p:pic>
        <p:nvPicPr>
          <p:cNvPr id="8" name="Picture 9" descr="C:\Documents and Settings\agamache\Local Settings\Temporary Internet Files\Content.IE5\RX7XAUBE\MP900403111[1]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287000" y="7467600"/>
            <a:ext cx="1366723" cy="914400"/>
          </a:xfrm>
          <a:prstGeom prst="rect">
            <a:avLst/>
          </a:prstGeom>
          <a:noFill/>
        </p:spPr>
      </p:pic>
      <p:pic>
        <p:nvPicPr>
          <p:cNvPr id="9" name="Picture 10" descr="C:\Documents and Settings\agamache\Local Settings\Temporary Internet Files\Content.IE5\OCE8B8UX\MP900402406[1]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601200" y="685800"/>
            <a:ext cx="842022" cy="1149641"/>
          </a:xfrm>
          <a:prstGeom prst="rect">
            <a:avLst/>
          </a:prstGeom>
          <a:noFill/>
        </p:spPr>
      </p:pic>
      <p:pic>
        <p:nvPicPr>
          <p:cNvPr id="10" name="Picture 11" descr="C:\Documents and Settings\agamache\Local Settings\Temporary Internet Files\Content.IE5\04XFAXRT\MP900406872[1]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058400" y="5828130"/>
            <a:ext cx="686915" cy="1029870"/>
          </a:xfrm>
          <a:prstGeom prst="rect">
            <a:avLst/>
          </a:prstGeom>
          <a:noFill/>
        </p:spPr>
      </p:pic>
      <p:pic>
        <p:nvPicPr>
          <p:cNvPr id="13" name="Picture 12" descr="C:\Documents and Settings\agamache\Local Settings\Temporary Internet Files\Content.IE5\5ONG5S8I\MP900405636[1].jp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591800" y="3124200"/>
            <a:ext cx="1025042" cy="685800"/>
          </a:xfrm>
          <a:prstGeom prst="rect">
            <a:avLst/>
          </a:prstGeom>
          <a:noFill/>
        </p:spPr>
      </p:pic>
      <p:pic>
        <p:nvPicPr>
          <p:cNvPr id="14" name="Picture 13" descr="C:\Documents and Settings\agamache\Local Settings\Temporary Internet Files\Content.IE5\LXNKC0T4\MP900175582[1].jp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53600" y="-1447800"/>
            <a:ext cx="1372740" cy="917448"/>
          </a:xfrm>
          <a:prstGeom prst="rect">
            <a:avLst/>
          </a:prstGeom>
          <a:noFill/>
        </p:spPr>
      </p:pic>
      <p:pic>
        <p:nvPicPr>
          <p:cNvPr id="15" name="Picture 14" descr="C:\Documents and Settings\agamache\Local Settings\Temporary Internet Files\Content.IE5\DEGY951W\MP900448707[1].jp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591800" y="1524000"/>
            <a:ext cx="838200" cy="628650"/>
          </a:xfrm>
          <a:prstGeom prst="rect">
            <a:avLst/>
          </a:prstGeom>
          <a:noFill/>
        </p:spPr>
      </p:pic>
      <p:pic>
        <p:nvPicPr>
          <p:cNvPr id="16" name="Picture 16" descr="C:\Documents and Settings\agamache\Local Settings\Temporary Internet Files\Content.IE5\83FY2IO1\MC900348865[1].wmf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058400" y="2133600"/>
            <a:ext cx="807976" cy="853951"/>
          </a:xfrm>
          <a:prstGeom prst="rect">
            <a:avLst/>
          </a:prstGeom>
          <a:noFill/>
        </p:spPr>
      </p:pic>
      <p:pic>
        <p:nvPicPr>
          <p:cNvPr id="17" name="Picture 17" descr="C:\Documents and Settings\agamache\Local Settings\Temporary Internet Files\Content.IE5\DEGY951W\MP900406484[1]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820400" y="4114800"/>
            <a:ext cx="807392" cy="1020703"/>
          </a:xfrm>
          <a:prstGeom prst="rect">
            <a:avLst/>
          </a:prstGeom>
          <a:noFill/>
        </p:spPr>
      </p:pic>
      <p:pic>
        <p:nvPicPr>
          <p:cNvPr id="18" name="Picture 18" descr="C:\Documents and Settings\agamache\Local Settings\Temporary Internet Files\Content.IE5\VCXRM0G6\MP910221071[1]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601200" y="-471460"/>
            <a:ext cx="722528" cy="942920"/>
          </a:xfrm>
          <a:prstGeom prst="rect">
            <a:avLst/>
          </a:prstGeom>
          <a:noFill/>
        </p:spPr>
      </p:pic>
      <p:pic>
        <p:nvPicPr>
          <p:cNvPr id="19" name="Picture 19" descr="C:\Documents and Settings\agamache\Local Settings\Temporary Internet Files\Content.IE5\BQIIKW7Q\MP900444506[1]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896600" y="5715000"/>
            <a:ext cx="990600" cy="742950"/>
          </a:xfrm>
          <a:prstGeom prst="rect">
            <a:avLst/>
          </a:prstGeom>
          <a:noFill/>
        </p:spPr>
      </p:pic>
      <p:pic>
        <p:nvPicPr>
          <p:cNvPr id="20" name="Picture 20" descr="C:\Documents and Settings\agamache\Local Settings\Temporary Internet Files\Content.IE5\BQIIKW7Q\MC900264268[1].wmf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144000" y="7315200"/>
            <a:ext cx="923544" cy="64008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 userDrawn="1"/>
        </p:nvSpPr>
        <p:spPr>
          <a:xfrm>
            <a:off x="2133600" y="2286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hiller" pitchFamily="82" charset="0"/>
              </a:rPr>
              <a:t>Sorting Food</a:t>
            </a:r>
            <a:endParaRPr lang="en-US" sz="5400" dirty="0">
              <a:latin typeface="Chiller" pitchFamily="82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 userDrawn="1"/>
        </p:nvSpPr>
        <p:spPr>
          <a:xfrm>
            <a:off x="4648200" y="1371600"/>
            <a:ext cx="4114800" cy="4419600"/>
          </a:xfrm>
          <a:prstGeom prst="ellipse">
            <a:avLst/>
          </a:prstGeom>
          <a:noFill/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 userDrawn="1"/>
        </p:nvSpPr>
        <p:spPr>
          <a:xfrm>
            <a:off x="381000" y="1295400"/>
            <a:ext cx="4114800" cy="4419600"/>
          </a:xfrm>
          <a:prstGeom prst="ellipse">
            <a:avLst/>
          </a:prstGeom>
          <a:noFill/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62000" y="3810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hiller" pitchFamily="82" charset="0"/>
              </a:rPr>
              <a:t>Sorting Shapes</a:t>
            </a:r>
            <a:endParaRPr lang="en-US" sz="4400" dirty="0">
              <a:latin typeface="Chiller" pitchFamily="82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33400" y="59436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hiller" pitchFamily="82" charset="0"/>
              </a:rPr>
              <a:t>          3 D</a:t>
            </a:r>
            <a:r>
              <a:rPr lang="en-US" sz="3200" b="1" baseline="0" dirty="0" smtClean="0">
                <a:latin typeface="Chiller" pitchFamily="82" charset="0"/>
              </a:rPr>
              <a:t> Shapes	                         2 D Shapes</a:t>
            </a:r>
            <a:endParaRPr lang="en-US" sz="3200" b="1" dirty="0">
              <a:latin typeface="Chiller" pitchFamily="82" charset="0"/>
            </a:endParaRPr>
          </a:p>
        </p:txBody>
      </p:sp>
      <p:pic>
        <p:nvPicPr>
          <p:cNvPr id="1026" name="Picture 2" descr="C:\Documents and Settings\jciotti\Local Settings\Temporary Internet Files\Content.IE5\W1K3YOGC\MC900048283[1]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53551" y="7696200"/>
            <a:ext cx="780898" cy="965606"/>
          </a:xfrm>
          <a:prstGeom prst="rect">
            <a:avLst/>
          </a:prstGeom>
          <a:noFill/>
        </p:spPr>
      </p:pic>
      <p:pic>
        <p:nvPicPr>
          <p:cNvPr id="1029" name="Picture 5" descr="C:\Documents and Settings\jciotti\Local Settings\Temporary Internet Files\Content.IE5\3YM3RL8I\MC900116354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7772400"/>
            <a:ext cx="1776679" cy="886054"/>
          </a:xfrm>
          <a:prstGeom prst="rect">
            <a:avLst/>
          </a:prstGeom>
          <a:noFill/>
        </p:spPr>
      </p:pic>
      <p:pic>
        <p:nvPicPr>
          <p:cNvPr id="1030" name="Picture 6" descr="C:\Documents and Settings\jciotti\Local Settings\Temporary Internet Files\Content.IE5\44WK65LW\MC900440401[1]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-2209800"/>
            <a:ext cx="1600200" cy="1600200"/>
          </a:xfrm>
          <a:prstGeom prst="rect">
            <a:avLst/>
          </a:prstGeom>
          <a:noFill/>
        </p:spPr>
      </p:pic>
      <p:pic>
        <p:nvPicPr>
          <p:cNvPr id="1031" name="Picture 7" descr="C:\Documents and Settings\jciotti\Local Settings\Temporary Internet Files\Content.IE5\44WK65LW\MC900048284[1].wm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448800" y="914400"/>
            <a:ext cx="854050" cy="1014984"/>
          </a:xfrm>
          <a:prstGeom prst="rect">
            <a:avLst/>
          </a:prstGeom>
          <a:noFill/>
        </p:spPr>
      </p:pic>
      <p:pic>
        <p:nvPicPr>
          <p:cNvPr id="1032" name="Picture 8" descr="C:\Documents and Settings\jciotti\Local Settings\Temporary Internet Files\Content.IE5\W1K3YOGC\MC900048285[1].wmf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8077200"/>
            <a:ext cx="995782" cy="995782"/>
          </a:xfrm>
          <a:prstGeom prst="rect">
            <a:avLst/>
          </a:prstGeom>
          <a:noFill/>
        </p:spPr>
      </p:pic>
      <p:pic>
        <p:nvPicPr>
          <p:cNvPr id="1033" name="Picture 9" descr="C:\Documents and Settings\jciotti\Local Settings\Temporary Internet Files\Content.IE5\3YM3RL8I\MC910216342[1]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-2057400"/>
            <a:ext cx="1464483" cy="1112849"/>
          </a:xfrm>
          <a:prstGeom prst="rect">
            <a:avLst/>
          </a:prstGeom>
          <a:noFill/>
        </p:spPr>
      </p:pic>
      <p:sp>
        <p:nvSpPr>
          <p:cNvPr id="15" name="Oval 14"/>
          <p:cNvSpPr/>
          <p:nvPr userDrawn="1"/>
        </p:nvSpPr>
        <p:spPr>
          <a:xfrm>
            <a:off x="4495800" y="-19050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477000" y="7467600"/>
            <a:ext cx="914400" cy="990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-1143000" y="-1524000"/>
            <a:ext cx="762000" cy="1524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 userDrawn="1"/>
        </p:nvSpPr>
        <p:spPr>
          <a:xfrm>
            <a:off x="9525000" y="4267200"/>
            <a:ext cx="762000" cy="9144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 userDrawn="1"/>
        </p:nvGraphicFramePr>
        <p:xfrm>
          <a:off x="457200" y="914400"/>
          <a:ext cx="81534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Chiller" pitchFamily="82" charset="0"/>
                        </a:rPr>
                        <a:t>Solid</a:t>
                      </a:r>
                      <a:endParaRPr lang="en-US" sz="4400" dirty="0">
                        <a:latin typeface="Chille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Chiller" pitchFamily="82" charset="0"/>
                        </a:rPr>
                        <a:t>Liquid</a:t>
                      </a:r>
                      <a:endParaRPr lang="en-US" sz="4400" dirty="0">
                        <a:latin typeface="Chille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Chiller" pitchFamily="82" charset="0"/>
                        </a:rPr>
                        <a:t>Gas</a:t>
                      </a:r>
                      <a:endParaRPr lang="en-US" sz="4400" dirty="0">
                        <a:latin typeface="Chiller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4400" dirty="0" smtClean="0">
                        <a:latin typeface="Chiller" pitchFamily="82" charset="0"/>
                      </a:endParaRPr>
                    </a:p>
                    <a:p>
                      <a:pPr algn="ctr"/>
                      <a:endParaRPr lang="en-US" sz="4400" dirty="0" smtClean="0">
                        <a:latin typeface="Chiller" pitchFamily="82" charset="0"/>
                      </a:endParaRPr>
                    </a:p>
                    <a:p>
                      <a:pPr algn="ctr"/>
                      <a:endParaRPr lang="en-US" sz="4400" dirty="0" smtClean="0">
                        <a:latin typeface="Chiller" pitchFamily="82" charset="0"/>
                      </a:endParaRPr>
                    </a:p>
                    <a:p>
                      <a:pPr algn="ctr"/>
                      <a:endParaRPr lang="en-US" sz="4400" dirty="0" smtClean="0">
                        <a:latin typeface="Chiller" pitchFamily="82" charset="0"/>
                      </a:endParaRPr>
                    </a:p>
                    <a:p>
                      <a:pPr algn="ctr"/>
                      <a:endParaRPr lang="en-US" sz="4400" dirty="0" smtClean="0">
                        <a:latin typeface="Chiller" pitchFamily="82" charset="0"/>
                      </a:endParaRPr>
                    </a:p>
                    <a:p>
                      <a:pPr algn="ctr"/>
                      <a:endParaRPr lang="en-US" sz="4400" dirty="0" smtClean="0">
                        <a:latin typeface="Chiller" pitchFamily="82" charset="0"/>
                      </a:endParaRPr>
                    </a:p>
                    <a:p>
                      <a:pPr algn="ctr"/>
                      <a:endParaRPr lang="en-US" sz="4400" dirty="0">
                        <a:latin typeface="Chille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>
                        <a:latin typeface="Chille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Chiller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Documents and Settings\agamache\Local Settings\Temporary Internet Files\Content.IE5\XKW2QYXU\MP900447518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9800" y="-1524000"/>
            <a:ext cx="1143000" cy="1150188"/>
          </a:xfrm>
          <a:prstGeom prst="rect">
            <a:avLst/>
          </a:prstGeom>
          <a:noFill/>
        </p:spPr>
      </p:pic>
      <p:pic>
        <p:nvPicPr>
          <p:cNvPr id="5" name="Picture 3" descr="C:\Documents and Settings\agamache\Local Settings\Temporary Internet Files\Content.IE5\KEMZ0L26\MC900433902[1]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0" y="3200400"/>
            <a:ext cx="1306286" cy="1306286"/>
          </a:xfrm>
          <a:prstGeom prst="rect">
            <a:avLst/>
          </a:prstGeom>
          <a:noFill/>
        </p:spPr>
      </p:pic>
      <p:pic>
        <p:nvPicPr>
          <p:cNvPr id="6" name="Picture 4" descr="C:\Documents and Settings\agamache\Local Settings\Temporary Internet Files\Content.IE5\A8QUKJ79\MC900089738[1]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83725" y="5181601"/>
            <a:ext cx="833362" cy="1371600"/>
          </a:xfrm>
          <a:prstGeom prst="rect">
            <a:avLst/>
          </a:prstGeom>
          <a:noFill/>
        </p:spPr>
      </p:pic>
      <p:pic>
        <p:nvPicPr>
          <p:cNvPr id="7" name="Picture 5" descr="C:\Documents and Settings\agamache\Local Settings\Temporary Internet Files\Content.IE5\KEMZ0L26\MC900014787[1].wm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658600" y="457200"/>
            <a:ext cx="1639519" cy="1089965"/>
          </a:xfrm>
          <a:prstGeom prst="rect">
            <a:avLst/>
          </a:prstGeom>
          <a:noFill/>
        </p:spPr>
      </p:pic>
      <p:pic>
        <p:nvPicPr>
          <p:cNvPr id="8" name="Picture 6" descr="C:\Documents and Settings\agamache\Local Settings\Temporary Internet Files\Content.IE5\81VV7AGY\MP900314016[1]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039600" y="-1943674"/>
            <a:ext cx="935482" cy="1410274"/>
          </a:xfrm>
          <a:prstGeom prst="rect">
            <a:avLst/>
          </a:prstGeom>
          <a:noFill/>
        </p:spPr>
      </p:pic>
      <p:pic>
        <p:nvPicPr>
          <p:cNvPr id="9" name="Picture 7" descr="C:\Documents and Settings\agamache\Local Settings\Temporary Internet Files\Content.IE5\XKW2QYXU\MC900215947[1].wmf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82200" y="228600"/>
            <a:ext cx="757378" cy="1419885"/>
          </a:xfrm>
          <a:prstGeom prst="rect">
            <a:avLst/>
          </a:prstGeom>
          <a:noFill/>
        </p:spPr>
      </p:pic>
      <p:pic>
        <p:nvPicPr>
          <p:cNvPr id="10" name="Picture 9" descr="C:\Documents and Settings\agamache\Local Settings\Temporary Internet Files\Content.IE5\A8QUKJ79\MC900411017[1].wmf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08448" y="-1447800"/>
            <a:ext cx="1235552" cy="1143000"/>
          </a:xfrm>
          <a:prstGeom prst="rect">
            <a:avLst/>
          </a:prstGeom>
          <a:noFill/>
        </p:spPr>
      </p:pic>
      <p:pic>
        <p:nvPicPr>
          <p:cNvPr id="13" name="Picture 10" descr="C:\Documents and Settings\agamache\Local Settings\Temporary Internet Files\Content.IE5\A8QUKJ79\MC900232268[1].wmf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972800" y="2057400"/>
            <a:ext cx="1323315" cy="1364812"/>
          </a:xfrm>
          <a:prstGeom prst="rect">
            <a:avLst/>
          </a:prstGeom>
          <a:noFill/>
        </p:spPr>
      </p:pic>
      <p:pic>
        <p:nvPicPr>
          <p:cNvPr id="14" name="Picture 11" descr="C:\Documents and Settings\agamache\Local Settings\Temporary Internet Files\Content.IE5\A8QUKJ79\MC900002165[1].wmf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277600" y="4724400"/>
            <a:ext cx="1133080" cy="1161593"/>
          </a:xfrm>
          <a:prstGeom prst="rect">
            <a:avLst/>
          </a:prstGeom>
          <a:noFill/>
        </p:spPr>
      </p:pic>
      <p:pic>
        <p:nvPicPr>
          <p:cNvPr id="15" name="Picture 12" descr="C:\Documents and Settings\agamache\Local Settings\Temporary Internet Files\Content.IE5\XKW2QYXU\MC900433886[1]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24600" y="-2133600"/>
            <a:ext cx="1143000" cy="1143000"/>
          </a:xfrm>
          <a:prstGeom prst="rect">
            <a:avLst/>
          </a:prstGeom>
          <a:noFill/>
        </p:spPr>
      </p:pic>
      <p:pic>
        <p:nvPicPr>
          <p:cNvPr id="16" name="Picture 13" descr="C:\Documents and Settings\agamache\Local Settings\Temporary Internet Files\Content.IE5\81VV7AGY\MC900440407[1].png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829800" y="6858000"/>
            <a:ext cx="1219200" cy="1219200"/>
          </a:xfrm>
          <a:prstGeom prst="rect">
            <a:avLst/>
          </a:prstGeom>
          <a:noFill/>
        </p:spPr>
      </p:pic>
      <p:pic>
        <p:nvPicPr>
          <p:cNvPr id="17" name="Picture 14" descr="C:\Documents and Settings\agamache\Local Settings\Temporary Internet Files\Content.IE5\XKW2QYXU\MM900283619[1].gif"/>
          <p:cNvPicPr>
            <a:picLocks noChangeAspect="1" noChangeArrowheads="1" noCrop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296400" y="2819400"/>
            <a:ext cx="914400" cy="914400"/>
          </a:xfrm>
          <a:prstGeom prst="rect">
            <a:avLst/>
          </a:prstGeom>
          <a:noFill/>
        </p:spPr>
      </p:pic>
      <p:pic>
        <p:nvPicPr>
          <p:cNvPr id="18" name="Picture 15" descr="C:\Documents and Settings\agamache\Local Settings\Temporary Internet Files\Content.IE5\XKW2QYXU\MC900232257[1].wm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649200" y="5318911"/>
            <a:ext cx="834506" cy="1539089"/>
          </a:xfrm>
          <a:prstGeom prst="rect">
            <a:avLst/>
          </a:prstGeom>
          <a:noFill/>
        </p:spPr>
      </p:pic>
      <p:pic>
        <p:nvPicPr>
          <p:cNvPr id="19" name="Picture 3" descr="C:\Documents and Settings\agamache\Local Settings\Temporary Internet Files\Content.IE5\KEMZ0L26\MC900440341[1]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972800" y="-457134"/>
            <a:ext cx="1567315" cy="914267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 userDrawn="1"/>
        </p:nvSpPr>
        <p:spPr>
          <a:xfrm>
            <a:off x="2514600" y="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hiller" pitchFamily="82" charset="0"/>
              </a:rPr>
              <a:t>Matter</a:t>
            </a:r>
            <a:endParaRPr lang="en-US" sz="5400" dirty="0">
              <a:latin typeface="Chiller" pitchFamily="82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bengreenfieldfitness.com/wp-content/uploads/2008/09/foo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2880000">
            <a:off x="1413901" y="-452188"/>
            <a:ext cx="6483626" cy="624128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 userDrawn="1"/>
        </p:nvCxnSpPr>
        <p:spPr>
          <a:xfrm rot="5400000">
            <a:off x="-1676400" y="3200400"/>
            <a:ext cx="4267200" cy="1588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6477794" y="3123406"/>
            <a:ext cx="4267200" cy="1588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914400" y="381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hiller" pitchFamily="82" charset="0"/>
              </a:rPr>
              <a:t>Measure</a:t>
            </a:r>
            <a:r>
              <a:rPr lang="en-US" sz="3600" baseline="0" dirty="0" smtClean="0">
                <a:latin typeface="Chiller" pitchFamily="82" charset="0"/>
              </a:rPr>
              <a:t> the foot!</a:t>
            </a:r>
            <a:endParaRPr lang="en-US" sz="3600" dirty="0">
              <a:latin typeface="Chiller" pitchFamily="82" charset="0"/>
            </a:endParaRPr>
          </a:p>
        </p:txBody>
      </p:sp>
      <p:pic>
        <p:nvPicPr>
          <p:cNvPr id="20" name="Picture 6" descr="C:\Documents and Settings\agamache\Local Settings\Temporary Internet Files\Content.IE5\1919YSQL\MC900215229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6324600"/>
            <a:ext cx="1504549" cy="1552669"/>
          </a:xfrm>
          <a:prstGeom prst="rect">
            <a:avLst/>
          </a:prstGeom>
          <a:noFill/>
        </p:spPr>
      </p:pic>
      <p:pic>
        <p:nvPicPr>
          <p:cNvPr id="21" name="Picture 6" descr="C:\Documents and Settings\agamache\Local Settings\Temporary Internet Files\Content.IE5\1919YSQL\MC900215229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6477000"/>
            <a:ext cx="1504549" cy="1552669"/>
          </a:xfrm>
          <a:prstGeom prst="rect">
            <a:avLst/>
          </a:prstGeom>
          <a:noFill/>
        </p:spPr>
      </p:pic>
      <p:pic>
        <p:nvPicPr>
          <p:cNvPr id="22" name="Picture 6" descr="C:\Documents and Settings\agamache\Local Settings\Temporary Internet Files\Content.IE5\1919YSQL\MC900215229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6629400"/>
            <a:ext cx="1504549" cy="1552669"/>
          </a:xfrm>
          <a:prstGeom prst="rect">
            <a:avLst/>
          </a:prstGeom>
          <a:noFill/>
        </p:spPr>
      </p:pic>
      <p:pic>
        <p:nvPicPr>
          <p:cNvPr id="23" name="Picture 6" descr="C:\Documents and Settings\agamache\Local Settings\Temporary Internet Files\Content.IE5\1919YSQL\MC900215229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6781800"/>
            <a:ext cx="1504549" cy="1552669"/>
          </a:xfrm>
          <a:prstGeom prst="rect">
            <a:avLst/>
          </a:prstGeom>
          <a:noFill/>
        </p:spPr>
      </p:pic>
      <p:pic>
        <p:nvPicPr>
          <p:cNvPr id="24" name="Picture 6" descr="C:\Documents and Settings\agamache\Local Settings\Temporary Internet Files\Content.IE5\1919YSQL\MC900215229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934200"/>
            <a:ext cx="1504549" cy="1552669"/>
          </a:xfrm>
          <a:prstGeom prst="rect">
            <a:avLst/>
          </a:prstGeom>
          <a:noFill/>
        </p:spPr>
      </p:pic>
      <p:pic>
        <p:nvPicPr>
          <p:cNvPr id="25" name="Picture 6" descr="C:\Documents and Settings\agamache\Local Settings\Temporary Internet Files\Content.IE5\1919YSQL\MC900215229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7086600"/>
            <a:ext cx="1504549" cy="1552669"/>
          </a:xfrm>
          <a:prstGeom prst="rect">
            <a:avLst/>
          </a:prstGeom>
          <a:noFill/>
        </p:spPr>
      </p:pic>
      <p:pic>
        <p:nvPicPr>
          <p:cNvPr id="26" name="Picture 6" descr="C:\Documents and Settings\agamache\Local Settings\Temporary Internet Files\Content.IE5\1919YSQL\MC900215229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7239000"/>
            <a:ext cx="1504549" cy="155266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bengreenfieldfitness.com/wp-content/uploads/2008/09/foo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2880000">
            <a:off x="1413903" y="-299788"/>
            <a:ext cx="6483626" cy="624128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 userDrawn="1"/>
        </p:nvCxnSpPr>
        <p:spPr>
          <a:xfrm rot="5400000">
            <a:off x="-1676400" y="3200400"/>
            <a:ext cx="4267200" cy="1588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6477794" y="3123406"/>
            <a:ext cx="4267200" cy="1588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914400" y="381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hiller" pitchFamily="82" charset="0"/>
              </a:rPr>
              <a:t>Measure</a:t>
            </a:r>
            <a:r>
              <a:rPr lang="en-US" sz="3600" baseline="0" dirty="0" smtClean="0">
                <a:latin typeface="Chiller" pitchFamily="82" charset="0"/>
              </a:rPr>
              <a:t> the foot!</a:t>
            </a:r>
            <a:endParaRPr lang="en-US" sz="3600" dirty="0">
              <a:latin typeface="Chiller" pitchFamily="82" charset="0"/>
            </a:endParaRPr>
          </a:p>
        </p:txBody>
      </p:sp>
      <p:pic>
        <p:nvPicPr>
          <p:cNvPr id="14338" name="Picture 2" descr="C:\Documents and Settings\agamache\Local Settings\Temporary Internet Files\Content.IE5\5OT7TNPM\MC900335801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6038661"/>
            <a:ext cx="900099" cy="1638677"/>
          </a:xfrm>
          <a:prstGeom prst="rect">
            <a:avLst/>
          </a:prstGeom>
          <a:noFill/>
        </p:spPr>
      </p:pic>
      <p:pic>
        <p:nvPicPr>
          <p:cNvPr id="9" name="Picture 2" descr="C:\Documents and Settings\agamache\Local Settings\Temporary Internet Files\Content.IE5\5OT7TNPM\MC900335801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6191061"/>
            <a:ext cx="900099" cy="1638677"/>
          </a:xfrm>
          <a:prstGeom prst="rect">
            <a:avLst/>
          </a:prstGeom>
          <a:noFill/>
        </p:spPr>
      </p:pic>
      <p:pic>
        <p:nvPicPr>
          <p:cNvPr id="10" name="Picture 2" descr="C:\Documents and Settings\agamache\Local Settings\Temporary Internet Files\Content.IE5\5OT7TNPM\MC900335801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6343461"/>
            <a:ext cx="900099" cy="1638677"/>
          </a:xfrm>
          <a:prstGeom prst="rect">
            <a:avLst/>
          </a:prstGeom>
          <a:noFill/>
        </p:spPr>
      </p:pic>
      <p:pic>
        <p:nvPicPr>
          <p:cNvPr id="11" name="Picture 2" descr="C:\Documents and Settings\agamache\Local Settings\Temporary Internet Files\Content.IE5\5OT7TNPM\MC900335801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6495861"/>
            <a:ext cx="900099" cy="1638677"/>
          </a:xfrm>
          <a:prstGeom prst="rect">
            <a:avLst/>
          </a:prstGeom>
          <a:noFill/>
        </p:spPr>
      </p:pic>
      <p:pic>
        <p:nvPicPr>
          <p:cNvPr id="12" name="Picture 2" descr="C:\Documents and Settings\agamache\Local Settings\Temporary Internet Files\Content.IE5\5OT7TNPM\MC900335801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648261"/>
            <a:ext cx="900099" cy="1638677"/>
          </a:xfrm>
          <a:prstGeom prst="rect">
            <a:avLst/>
          </a:prstGeom>
          <a:noFill/>
        </p:spPr>
      </p:pic>
      <p:pic>
        <p:nvPicPr>
          <p:cNvPr id="13" name="Picture 2" descr="C:\Documents and Settings\agamache\Local Settings\Temporary Internet Files\Content.IE5\5OT7TNPM\MC900335801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6800661"/>
            <a:ext cx="900099" cy="1638677"/>
          </a:xfrm>
          <a:prstGeom prst="rect">
            <a:avLst/>
          </a:prstGeom>
          <a:noFill/>
        </p:spPr>
      </p:pic>
      <p:pic>
        <p:nvPicPr>
          <p:cNvPr id="14" name="Picture 2" descr="C:\Documents and Settings\agamache\Local Settings\Temporary Internet Files\Content.IE5\5OT7TNPM\MC900335801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6953061"/>
            <a:ext cx="900099" cy="1638677"/>
          </a:xfrm>
          <a:prstGeom prst="rect">
            <a:avLst/>
          </a:prstGeom>
          <a:noFill/>
        </p:spPr>
      </p:pic>
      <p:pic>
        <p:nvPicPr>
          <p:cNvPr id="15" name="Picture 2" descr="C:\Documents and Settings\agamache\Local Settings\Temporary Internet Files\Content.IE5\5OT7TNPM\MC900335801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7105461"/>
            <a:ext cx="900099" cy="1638677"/>
          </a:xfrm>
          <a:prstGeom prst="rect">
            <a:avLst/>
          </a:prstGeom>
          <a:noFill/>
        </p:spPr>
      </p:pic>
      <p:pic>
        <p:nvPicPr>
          <p:cNvPr id="16" name="Picture 2" descr="C:\Documents and Settings\agamache\Local Settings\Temporary Internet Files\Content.IE5\5OT7TNPM\MC900335801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7257861"/>
            <a:ext cx="900099" cy="1638677"/>
          </a:xfrm>
          <a:prstGeom prst="rect">
            <a:avLst/>
          </a:prstGeom>
          <a:noFill/>
        </p:spPr>
      </p:pic>
      <p:pic>
        <p:nvPicPr>
          <p:cNvPr id="17" name="Picture 2" descr="C:\Documents and Settings\agamache\Local Settings\Temporary Internet Files\Content.IE5\5OT7TNPM\MC900335801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7410261"/>
            <a:ext cx="900099" cy="1638677"/>
          </a:xfrm>
          <a:prstGeom prst="rect">
            <a:avLst/>
          </a:prstGeom>
          <a:noFill/>
        </p:spPr>
      </p:pic>
      <p:pic>
        <p:nvPicPr>
          <p:cNvPr id="18" name="Picture 2" descr="C:\Documents and Settings\agamache\Local Settings\Temporary Internet Files\Content.IE5\5OT7TNPM\MC900335801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7562661"/>
            <a:ext cx="900099" cy="1638677"/>
          </a:xfrm>
          <a:prstGeom prst="rect">
            <a:avLst/>
          </a:prstGeom>
          <a:noFill/>
        </p:spPr>
      </p:pic>
      <p:pic>
        <p:nvPicPr>
          <p:cNvPr id="20" name="Picture 2" descr="C:\Documents and Settings\agamache\Local Settings\Temporary Internet Files\Content.IE5\5OT7TNPM\MC900335801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6038661"/>
            <a:ext cx="900099" cy="163867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bengreenfieldfitness.com/wp-content/uploads/2008/09/foo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2880000">
            <a:off x="1413903" y="-299788"/>
            <a:ext cx="6483626" cy="624128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 userDrawn="1"/>
        </p:nvCxnSpPr>
        <p:spPr>
          <a:xfrm rot="5400000">
            <a:off x="-1676400" y="3200400"/>
            <a:ext cx="4267200" cy="1588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6477794" y="3123406"/>
            <a:ext cx="4267200" cy="1588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914400" y="381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hiller" pitchFamily="82" charset="0"/>
              </a:rPr>
              <a:t>Measure</a:t>
            </a:r>
            <a:r>
              <a:rPr lang="en-US" sz="3600" baseline="0" dirty="0" smtClean="0">
                <a:latin typeface="Chiller" pitchFamily="82" charset="0"/>
              </a:rPr>
              <a:t> the foot!</a:t>
            </a:r>
            <a:endParaRPr lang="en-US" sz="3600" dirty="0">
              <a:latin typeface="Chiller" pitchFamily="82" charset="0"/>
            </a:endParaRPr>
          </a:p>
        </p:txBody>
      </p:sp>
      <p:pic>
        <p:nvPicPr>
          <p:cNvPr id="1027" name="Picture 3" descr="C:\Documents and Settings\jciotti\Local Settings\Temporary Internet Files\Content.IE5\V3Q65NCK\MC900338040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1" y="5583346"/>
            <a:ext cx="1676400" cy="1497767"/>
          </a:xfrm>
          <a:prstGeom prst="rect">
            <a:avLst/>
          </a:prstGeom>
          <a:noFill/>
        </p:spPr>
      </p:pic>
      <p:pic>
        <p:nvPicPr>
          <p:cNvPr id="9" name="Picture 3" descr="C:\Documents and Settings\jciotti\Local Settings\Temporary Internet Files\Content.IE5\V3Q65NCK\MC900338040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1" y="5735746"/>
            <a:ext cx="1676400" cy="1497767"/>
          </a:xfrm>
          <a:prstGeom prst="rect">
            <a:avLst/>
          </a:prstGeom>
          <a:noFill/>
        </p:spPr>
      </p:pic>
      <p:pic>
        <p:nvPicPr>
          <p:cNvPr id="10" name="Picture 3" descr="C:\Documents and Settings\jciotti\Local Settings\Temporary Internet Files\Content.IE5\V3Q65NCK\MC900338040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1" y="5888146"/>
            <a:ext cx="1676400" cy="1497767"/>
          </a:xfrm>
          <a:prstGeom prst="rect">
            <a:avLst/>
          </a:prstGeom>
          <a:noFill/>
        </p:spPr>
      </p:pic>
      <p:pic>
        <p:nvPicPr>
          <p:cNvPr id="11" name="Picture 3" descr="C:\Documents and Settings\jciotti\Local Settings\Temporary Internet Files\Content.IE5\V3Q65NCK\MC900338040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1" y="6040546"/>
            <a:ext cx="1676400" cy="1497767"/>
          </a:xfrm>
          <a:prstGeom prst="rect">
            <a:avLst/>
          </a:prstGeom>
          <a:noFill/>
        </p:spPr>
      </p:pic>
      <p:pic>
        <p:nvPicPr>
          <p:cNvPr id="12" name="Picture 3" descr="C:\Documents and Settings\jciotti\Local Settings\Temporary Internet Files\Content.IE5\V3Q65NCK\MC900338040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1" y="6192946"/>
            <a:ext cx="1676400" cy="1497767"/>
          </a:xfrm>
          <a:prstGeom prst="rect">
            <a:avLst/>
          </a:prstGeom>
          <a:noFill/>
        </p:spPr>
      </p:pic>
      <p:pic>
        <p:nvPicPr>
          <p:cNvPr id="13" name="Picture 3" descr="C:\Documents and Settings\jciotti\Local Settings\Temporary Internet Files\Content.IE5\V3Q65NCK\MC900338040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1" y="6345346"/>
            <a:ext cx="1676400" cy="1497767"/>
          </a:xfrm>
          <a:prstGeom prst="rect">
            <a:avLst/>
          </a:prstGeom>
          <a:noFill/>
        </p:spPr>
      </p:pic>
      <p:pic>
        <p:nvPicPr>
          <p:cNvPr id="14" name="Picture 3" descr="C:\Documents and Settings\jciotti\Local Settings\Temporary Internet Files\Content.IE5\V3Q65NCK\MC900338040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1" y="6497746"/>
            <a:ext cx="1676400" cy="1497767"/>
          </a:xfrm>
          <a:prstGeom prst="rect">
            <a:avLst/>
          </a:prstGeom>
          <a:noFill/>
        </p:spPr>
      </p:pic>
      <p:pic>
        <p:nvPicPr>
          <p:cNvPr id="15" name="Picture 3" descr="C:\Documents and Settings\jciotti\Local Settings\Temporary Internet Files\Content.IE5\V3Q65NCK\MC900338040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1" y="6650146"/>
            <a:ext cx="1676400" cy="1497767"/>
          </a:xfrm>
          <a:prstGeom prst="rect">
            <a:avLst/>
          </a:prstGeom>
          <a:noFill/>
        </p:spPr>
      </p:pic>
      <p:pic>
        <p:nvPicPr>
          <p:cNvPr id="16" name="Picture 3" descr="C:\Documents and Settings\jciotti\Local Settings\Temporary Internet Files\Content.IE5\V3Q65NCK\MC900338040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1" y="6802546"/>
            <a:ext cx="1676400" cy="149776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bengreenfieldfitness.com/wp-content/uploads/2008/09/foo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2880000">
            <a:off x="1413903" y="-299788"/>
            <a:ext cx="6483626" cy="624128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 userDrawn="1"/>
        </p:nvCxnSpPr>
        <p:spPr>
          <a:xfrm rot="5400000">
            <a:off x="-1676400" y="3200400"/>
            <a:ext cx="4267200" cy="1588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6477794" y="3123406"/>
            <a:ext cx="4267200" cy="1588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914400" y="381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hiller" pitchFamily="82" charset="0"/>
              </a:rPr>
              <a:t>Measure</a:t>
            </a:r>
            <a:r>
              <a:rPr lang="en-US" sz="3600" baseline="0" dirty="0" smtClean="0">
                <a:latin typeface="Chiller" pitchFamily="82" charset="0"/>
              </a:rPr>
              <a:t> the foot!</a:t>
            </a:r>
            <a:endParaRPr lang="en-US" sz="3600" dirty="0">
              <a:latin typeface="Chiller" pitchFamily="82" charset="0"/>
            </a:endParaRPr>
          </a:p>
        </p:txBody>
      </p:sp>
      <p:pic>
        <p:nvPicPr>
          <p:cNvPr id="2050" name="Picture 2" descr="C:\Documents and Settings\jciotti\Local Settings\Temporary Internet Files\Content.IE5\ZVWQS3BK\MC900358185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5643220"/>
            <a:ext cx="1459642" cy="1214780"/>
          </a:xfrm>
          <a:prstGeom prst="rect">
            <a:avLst/>
          </a:prstGeom>
          <a:noFill/>
        </p:spPr>
      </p:pic>
      <p:pic>
        <p:nvPicPr>
          <p:cNvPr id="9" name="Picture 2" descr="C:\Documents and Settings\jciotti\Local Settings\Temporary Internet Files\Content.IE5\ZVWQS3BK\MC900358185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795620"/>
            <a:ext cx="1459642" cy="1214780"/>
          </a:xfrm>
          <a:prstGeom prst="rect">
            <a:avLst/>
          </a:prstGeom>
          <a:noFill/>
        </p:spPr>
      </p:pic>
      <p:pic>
        <p:nvPicPr>
          <p:cNvPr id="10" name="Picture 2" descr="C:\Documents and Settings\jciotti\Local Settings\Temporary Internet Files\Content.IE5\ZVWQS3BK\MC900358185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948020"/>
            <a:ext cx="1459642" cy="1214780"/>
          </a:xfrm>
          <a:prstGeom prst="rect">
            <a:avLst/>
          </a:prstGeom>
          <a:noFill/>
        </p:spPr>
      </p:pic>
      <p:pic>
        <p:nvPicPr>
          <p:cNvPr id="11" name="Picture 2" descr="C:\Documents and Settings\jciotti\Local Settings\Temporary Internet Files\Content.IE5\ZVWQS3BK\MC900358185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6100420"/>
            <a:ext cx="1459642" cy="1214780"/>
          </a:xfrm>
          <a:prstGeom prst="rect">
            <a:avLst/>
          </a:prstGeom>
          <a:noFill/>
        </p:spPr>
      </p:pic>
      <p:pic>
        <p:nvPicPr>
          <p:cNvPr id="12" name="Picture 2" descr="C:\Documents and Settings\jciotti\Local Settings\Temporary Internet Files\Content.IE5\ZVWQS3BK\MC900358185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6252820"/>
            <a:ext cx="1459642" cy="1214780"/>
          </a:xfrm>
          <a:prstGeom prst="rect">
            <a:avLst/>
          </a:prstGeom>
          <a:noFill/>
        </p:spPr>
      </p:pic>
      <p:pic>
        <p:nvPicPr>
          <p:cNvPr id="13" name="Picture 2" descr="C:\Documents and Settings\jciotti\Local Settings\Temporary Internet Files\Content.IE5\ZVWQS3BK\MC900358185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6405220"/>
            <a:ext cx="1459642" cy="1214780"/>
          </a:xfrm>
          <a:prstGeom prst="rect">
            <a:avLst/>
          </a:prstGeom>
          <a:noFill/>
        </p:spPr>
      </p:pic>
      <p:pic>
        <p:nvPicPr>
          <p:cNvPr id="14" name="Picture 2" descr="C:\Documents and Settings\jciotti\Local Settings\Temporary Internet Files\Content.IE5\ZVWQS3BK\MC900358185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557620"/>
            <a:ext cx="1459642" cy="12147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bengreenfieldfitness.com/wp-content/uploads/2008/09/foo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2880000">
            <a:off x="1413903" y="-299788"/>
            <a:ext cx="6483626" cy="624128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 userDrawn="1"/>
        </p:nvCxnSpPr>
        <p:spPr>
          <a:xfrm rot="5400000">
            <a:off x="-1676400" y="3200400"/>
            <a:ext cx="4267200" cy="1588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6477794" y="3123406"/>
            <a:ext cx="4267200" cy="1588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914400" y="381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hiller" pitchFamily="82" charset="0"/>
              </a:rPr>
              <a:t>Measure</a:t>
            </a:r>
            <a:r>
              <a:rPr lang="en-US" sz="3600" baseline="0" dirty="0" smtClean="0">
                <a:latin typeface="Chiller" pitchFamily="82" charset="0"/>
              </a:rPr>
              <a:t> the foot!</a:t>
            </a:r>
            <a:endParaRPr lang="en-US" sz="3600" dirty="0">
              <a:latin typeface="Chiller" pitchFamily="82" charset="0"/>
            </a:endParaRPr>
          </a:p>
        </p:txBody>
      </p:sp>
      <p:pic>
        <p:nvPicPr>
          <p:cNvPr id="3075" name="Picture 3" descr="C:\Documents and Settings\jciotti\Local Settings\Temporary Internet Files\Content.IE5\ZVWQS3BK\MC900052968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019800"/>
            <a:ext cx="1865376" cy="448056"/>
          </a:xfrm>
          <a:prstGeom prst="rect">
            <a:avLst/>
          </a:prstGeom>
          <a:noFill/>
        </p:spPr>
      </p:pic>
      <p:pic>
        <p:nvPicPr>
          <p:cNvPr id="9" name="Picture 3" descr="C:\Documents and Settings\jciotti\Local Settings\Temporary Internet Files\Content.IE5\ZVWQS3BK\MC900052968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172200"/>
            <a:ext cx="1865376" cy="448056"/>
          </a:xfrm>
          <a:prstGeom prst="rect">
            <a:avLst/>
          </a:prstGeom>
          <a:noFill/>
        </p:spPr>
      </p:pic>
      <p:pic>
        <p:nvPicPr>
          <p:cNvPr id="10" name="Picture 3" descr="C:\Documents and Settings\jciotti\Local Settings\Temporary Internet Files\Content.IE5\ZVWQS3BK\MC900052968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6324600"/>
            <a:ext cx="1865376" cy="448056"/>
          </a:xfrm>
          <a:prstGeom prst="rect">
            <a:avLst/>
          </a:prstGeom>
          <a:noFill/>
        </p:spPr>
      </p:pic>
      <p:pic>
        <p:nvPicPr>
          <p:cNvPr id="11" name="Picture 3" descr="C:\Documents and Settings\jciotti\Local Settings\Temporary Internet Files\Content.IE5\ZVWQS3BK\MC900052968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6477000"/>
            <a:ext cx="1865376" cy="448056"/>
          </a:xfrm>
          <a:prstGeom prst="rect">
            <a:avLst/>
          </a:prstGeom>
          <a:noFill/>
        </p:spPr>
      </p:pic>
      <p:pic>
        <p:nvPicPr>
          <p:cNvPr id="12" name="Picture 3" descr="C:\Documents and Settings\jciotti\Local Settings\Temporary Internet Files\Content.IE5\ZVWQS3BK\MC900052968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6629400"/>
            <a:ext cx="1865376" cy="448056"/>
          </a:xfrm>
          <a:prstGeom prst="rect">
            <a:avLst/>
          </a:prstGeom>
          <a:noFill/>
        </p:spPr>
      </p:pic>
      <p:pic>
        <p:nvPicPr>
          <p:cNvPr id="13" name="Picture 3" descr="C:\Documents and Settings\jciotti\Local Settings\Temporary Internet Files\Content.IE5\ZVWQS3BK\MC900052968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6781800"/>
            <a:ext cx="1865376" cy="448056"/>
          </a:xfrm>
          <a:prstGeom prst="rect">
            <a:avLst/>
          </a:prstGeom>
          <a:noFill/>
        </p:spPr>
      </p:pic>
      <p:pic>
        <p:nvPicPr>
          <p:cNvPr id="14" name="Picture 3" descr="C:\Documents and Settings\jciotti\Local Settings\Temporary Internet Files\Content.IE5\ZVWQS3BK\MC900052968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6934200"/>
            <a:ext cx="1865376" cy="44805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7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Eagle Creek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agamache</dc:creator>
  <cp:lastModifiedBy>jciotti</cp:lastModifiedBy>
  <cp:revision>15</cp:revision>
  <dcterms:created xsi:type="dcterms:W3CDTF">2011-02-11T18:43:54Z</dcterms:created>
  <dcterms:modified xsi:type="dcterms:W3CDTF">2011-02-16T19:42:28Z</dcterms:modified>
</cp:coreProperties>
</file>