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60E8-BA31-4B44-A41A-D14AC9EE3E9C}" type="datetimeFigureOut">
              <a:rPr lang="en-US" smtClean="0"/>
              <a:t>2/7/2012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D0AF8-7F41-4FA7-8EDA-B1F6E112B59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60E8-BA31-4B44-A41A-D14AC9EE3E9C}" type="datetimeFigureOut">
              <a:rPr lang="en-US" smtClean="0"/>
              <a:t>2/7/2012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D0AF8-7F41-4FA7-8EDA-B1F6E112B59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60E8-BA31-4B44-A41A-D14AC9EE3E9C}" type="datetimeFigureOut">
              <a:rPr lang="en-US" smtClean="0"/>
              <a:t>2/7/2012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D0AF8-7F41-4FA7-8EDA-B1F6E112B59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60E8-BA31-4B44-A41A-D14AC9EE3E9C}" type="datetimeFigureOut">
              <a:rPr lang="en-US" smtClean="0"/>
              <a:t>2/7/2012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D0AF8-7F41-4FA7-8EDA-B1F6E112B59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60E8-BA31-4B44-A41A-D14AC9EE3E9C}" type="datetimeFigureOut">
              <a:rPr lang="en-US" smtClean="0"/>
              <a:t>2/7/2012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D0AF8-7F41-4FA7-8EDA-B1F6E112B59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60E8-BA31-4B44-A41A-D14AC9EE3E9C}" type="datetimeFigureOut">
              <a:rPr lang="en-US" smtClean="0"/>
              <a:t>2/7/2012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D0AF8-7F41-4FA7-8EDA-B1F6E112B59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60E8-BA31-4B44-A41A-D14AC9EE3E9C}" type="datetimeFigureOut">
              <a:rPr lang="en-US" smtClean="0"/>
              <a:t>2/7/2012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D0AF8-7F41-4FA7-8EDA-B1F6E112B59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60E8-BA31-4B44-A41A-D14AC9EE3E9C}" type="datetimeFigureOut">
              <a:rPr lang="en-US" smtClean="0"/>
              <a:t>2/7/2012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D0AF8-7F41-4FA7-8EDA-B1F6E112B59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60E8-BA31-4B44-A41A-D14AC9EE3E9C}" type="datetimeFigureOut">
              <a:rPr lang="en-US" smtClean="0"/>
              <a:t>2/7/2012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D0AF8-7F41-4FA7-8EDA-B1F6E112B59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60E8-BA31-4B44-A41A-D14AC9EE3E9C}" type="datetimeFigureOut">
              <a:rPr lang="en-US" smtClean="0"/>
              <a:t>2/7/2012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D0AF8-7F41-4FA7-8EDA-B1F6E112B59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60E8-BA31-4B44-A41A-D14AC9EE3E9C}" type="datetimeFigureOut">
              <a:rPr lang="en-US" smtClean="0"/>
              <a:t>2/7/2012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FD0AF8-7F41-4FA7-8EDA-B1F6E112B59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BF60E8-BA31-4B44-A41A-D14AC9EE3E9C}" type="datetimeFigureOut">
              <a:rPr lang="en-US" smtClean="0"/>
              <a:t>2/7/2012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FD0AF8-7F41-4FA7-8EDA-B1F6E112B59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13" Type="http://schemas.openxmlformats.org/officeDocument/2006/relationships/image" Target="../media/image7.png"/><Relationship Id="rId3" Type="http://schemas.openxmlformats.org/officeDocument/2006/relationships/audio" Target="../media/audio3.wav"/><Relationship Id="rId7" Type="http://schemas.openxmlformats.org/officeDocument/2006/relationships/audio" Target="../media/audio7.wav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audio" Target="../media/audio2.wav"/><Relationship Id="rId16" Type="http://schemas.openxmlformats.org/officeDocument/2006/relationships/image" Target="../media/image10.png"/><Relationship Id="rId1" Type="http://schemas.openxmlformats.org/officeDocument/2006/relationships/audio" Target="../media/audio1.wav"/><Relationship Id="rId6" Type="http://schemas.openxmlformats.org/officeDocument/2006/relationships/audio" Target="../media/audio6.wav"/><Relationship Id="rId11" Type="http://schemas.openxmlformats.org/officeDocument/2006/relationships/image" Target="../media/image5.png"/><Relationship Id="rId5" Type="http://schemas.openxmlformats.org/officeDocument/2006/relationships/audio" Target="../media/audio5.wav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audio" Target="../media/audio4.wav"/><Relationship Id="rId9" Type="http://schemas.openxmlformats.org/officeDocument/2006/relationships/slideLayout" Target="../slideLayouts/slideLayout6.xml"/><Relationship Id="rId1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8.xml"/><Relationship Id="rId1" Type="http://schemas.openxmlformats.org/officeDocument/2006/relationships/video" Target="file:///\\eagle2\Student%20Shared%20Drive\1st%20Grade\Mentos%20Movie.wmv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audio16.wav"/><Relationship Id="rId3" Type="http://schemas.openxmlformats.org/officeDocument/2006/relationships/audio" Target="../media/audio11.wav"/><Relationship Id="rId7" Type="http://schemas.openxmlformats.org/officeDocument/2006/relationships/audio" Target="../media/audio15.wav"/><Relationship Id="rId12" Type="http://schemas.openxmlformats.org/officeDocument/2006/relationships/image" Target="../media/image16.png"/><Relationship Id="rId2" Type="http://schemas.openxmlformats.org/officeDocument/2006/relationships/audio" Target="../media/audio10.wav"/><Relationship Id="rId1" Type="http://schemas.openxmlformats.org/officeDocument/2006/relationships/audio" Target="../media/audio9.wav"/><Relationship Id="rId6" Type="http://schemas.openxmlformats.org/officeDocument/2006/relationships/audio" Target="../media/audio14.wav"/><Relationship Id="rId11" Type="http://schemas.openxmlformats.org/officeDocument/2006/relationships/image" Target="../media/image15.png"/><Relationship Id="rId5" Type="http://schemas.openxmlformats.org/officeDocument/2006/relationships/audio" Target="../media/audio13.wav"/><Relationship Id="rId10" Type="http://schemas.openxmlformats.org/officeDocument/2006/relationships/image" Target="../media/image14.png"/><Relationship Id="rId4" Type="http://schemas.openxmlformats.org/officeDocument/2006/relationships/audio" Target="../media/audio12.wav"/><Relationship Id="rId9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762000"/>
          </a:xfrm>
        </p:spPr>
        <p:txBody>
          <a:bodyPr/>
          <a:lstStyle/>
          <a:p>
            <a:r>
              <a:rPr lang="en-US" dirty="0" smtClean="0"/>
              <a:t>Solids  Liquid  &amp; Gas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32988"/>
            <a:ext cx="1828800" cy="367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5410200"/>
            <a:ext cx="3918903" cy="727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590800" y="3962400"/>
            <a:ext cx="502733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 smtClean="0"/>
              <a:t>The Diet Pepsi &amp; </a:t>
            </a:r>
            <a:r>
              <a:rPr lang="en-US" sz="3600" i="1" dirty="0" smtClean="0"/>
              <a:t>Mentos</a:t>
            </a:r>
            <a:endParaRPr lang="en-US" sz="3600" i="1" dirty="0" smtClean="0"/>
          </a:p>
          <a:p>
            <a:r>
              <a:rPr lang="en-US" sz="3600" i="1" dirty="0" smtClean="0"/>
              <a:t>Experiment</a:t>
            </a:r>
            <a:endParaRPr lang="en-US" sz="3600" i="1" dirty="0"/>
          </a:p>
        </p:txBody>
      </p:sp>
    </p:spTree>
  </p:cSld>
  <p:clrMapOvr>
    <a:masterClrMapping/>
  </p:clrMapOvr>
  <p:transition advTm="9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676400"/>
            <a:ext cx="8001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Some of our friends where familiar with the experiment.  Here are some hypothesis from the children who had never seen the experiment before.</a:t>
            </a:r>
          </a:p>
          <a:p>
            <a:endParaRPr lang="en-US" sz="2400" dirty="0"/>
          </a:p>
          <a:p>
            <a:r>
              <a:rPr lang="en-US" sz="2400" i="1" dirty="0" smtClean="0"/>
              <a:t>“I think when the candy goes into the soda it will sink.”</a:t>
            </a:r>
          </a:p>
          <a:p>
            <a:r>
              <a:rPr lang="en-US" sz="2400" i="1" dirty="0" smtClean="0"/>
              <a:t>“I think it’s going to turn into a solid.”</a:t>
            </a:r>
          </a:p>
          <a:p>
            <a:r>
              <a:rPr lang="en-US" sz="2400" i="1" dirty="0" smtClean="0"/>
              <a:t>“I think the candy will have gas in it.”</a:t>
            </a:r>
          </a:p>
          <a:p>
            <a:r>
              <a:rPr lang="en-US" sz="2400" i="1" dirty="0" smtClean="0"/>
              <a:t>“I think it will sink when it goes in the soda.”</a:t>
            </a:r>
          </a:p>
          <a:p>
            <a:r>
              <a:rPr lang="en-US" sz="2400" i="1" dirty="0" smtClean="0"/>
              <a:t>“I think the candy will dissolve when it goes into the soda.”</a:t>
            </a:r>
          </a:p>
          <a:p>
            <a:r>
              <a:rPr lang="en-US" sz="2400" i="1" dirty="0" smtClean="0"/>
              <a:t>“I think the soda will pop when the candy goes in.”</a:t>
            </a:r>
          </a:p>
          <a:p>
            <a:r>
              <a:rPr lang="en-US" sz="2400" i="1" dirty="0" smtClean="0"/>
              <a:t>“I think that the soda is going to pop up somehow.”</a:t>
            </a:r>
          </a:p>
          <a:p>
            <a:r>
              <a:rPr lang="en-US" sz="2400" i="1" dirty="0" smtClean="0"/>
              <a:t>“I think it’s going to keep it’s shape.</a:t>
            </a:r>
          </a:p>
          <a:p>
            <a:endParaRPr lang="en-US" dirty="0" smtClean="0"/>
          </a:p>
        </p:txBody>
      </p:sp>
      <p:pic>
        <p:nvPicPr>
          <p:cNvPr id="10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10" cstate="print"/>
          <a:stretch>
            <a:fillRect/>
          </a:stretch>
        </p:blipFill>
        <p:spPr>
          <a:xfrm>
            <a:off x="7010400" y="5029200"/>
            <a:ext cx="304800" cy="304800"/>
          </a:xfrm>
          <a:prstGeom prst="rect">
            <a:avLst/>
          </a:prstGeom>
        </p:spPr>
      </p:pic>
      <p:pic>
        <p:nvPicPr>
          <p:cNvPr id="11" name="Recorded Sound">
            <a:hlinkClick r:id="" action="ppaction://media"/>
          </p:cNvPr>
          <p:cNvPicPr>
            <a:picLocks noRot="1" noChangeAspect="1"/>
          </p:cNvPicPr>
          <p:nvPr>
            <a:wavAudioFile r:embed="rId2" name="Recorded Sound"/>
          </p:nvPr>
        </p:nvPicPr>
        <p:blipFill>
          <a:blip r:embed="rId11" cstate="print"/>
          <a:stretch>
            <a:fillRect/>
          </a:stretch>
        </p:blipFill>
        <p:spPr>
          <a:xfrm>
            <a:off x="8077200" y="4724400"/>
            <a:ext cx="304800" cy="304800"/>
          </a:xfrm>
          <a:prstGeom prst="rect">
            <a:avLst/>
          </a:prstGeom>
        </p:spPr>
      </p:pic>
      <p:pic>
        <p:nvPicPr>
          <p:cNvPr id="12" name="Recorded Sound">
            <a:hlinkClick r:id="" action="ppaction://media"/>
          </p:cNvPr>
          <p:cNvPicPr>
            <a:picLocks noRot="1" noChangeAspect="1"/>
          </p:cNvPicPr>
          <p:nvPr>
            <a:wavAudioFile r:embed="rId3" name="Recorded Sound"/>
          </p:nvPr>
        </p:nvPicPr>
        <p:blipFill>
          <a:blip r:embed="rId12" cstate="print"/>
          <a:stretch>
            <a:fillRect/>
          </a:stretch>
        </p:blipFill>
        <p:spPr>
          <a:xfrm>
            <a:off x="6324600" y="4343400"/>
            <a:ext cx="304800" cy="304800"/>
          </a:xfrm>
          <a:prstGeom prst="rect">
            <a:avLst/>
          </a:prstGeom>
        </p:spPr>
      </p:pic>
      <p:pic>
        <p:nvPicPr>
          <p:cNvPr id="13" name="Recorded Sound">
            <a:hlinkClick r:id="" action="ppaction://media"/>
          </p:cNvPr>
          <p:cNvPicPr>
            <a:picLocks noRot="1" noChangeAspect="1"/>
          </p:cNvPicPr>
          <p:nvPr>
            <a:wavAudioFile r:embed="rId4" name="Recorded Sound"/>
          </p:nvPr>
        </p:nvPicPr>
        <p:blipFill>
          <a:blip r:embed="rId13" cstate="print"/>
          <a:stretch>
            <a:fillRect/>
          </a:stretch>
        </p:blipFill>
        <p:spPr>
          <a:xfrm>
            <a:off x="5486400" y="3962400"/>
            <a:ext cx="304800" cy="304800"/>
          </a:xfrm>
          <a:prstGeom prst="rect">
            <a:avLst/>
          </a:prstGeom>
        </p:spPr>
      </p:pic>
      <p:pic>
        <p:nvPicPr>
          <p:cNvPr id="14" name="Recorded Sound">
            <a:hlinkClick r:id="" action="ppaction://media"/>
          </p:cNvPr>
          <p:cNvPicPr>
            <a:picLocks noRot="1" noChangeAspect="1"/>
          </p:cNvPicPr>
          <p:nvPr>
            <a:wavAudioFile r:embed="rId5" name="Recorded Sound"/>
          </p:nvPr>
        </p:nvPicPr>
        <p:blipFill>
          <a:blip r:embed="rId14" cstate="print"/>
          <a:stretch>
            <a:fillRect/>
          </a:stretch>
        </p:blipFill>
        <p:spPr>
          <a:xfrm>
            <a:off x="5638800" y="3505200"/>
            <a:ext cx="304800" cy="304800"/>
          </a:xfrm>
          <a:prstGeom prst="rect">
            <a:avLst/>
          </a:prstGeom>
        </p:spPr>
      </p:pic>
      <p:pic>
        <p:nvPicPr>
          <p:cNvPr id="15" name="Recorded Sound">
            <a:hlinkClick r:id="" action="ppaction://media"/>
          </p:cNvPr>
          <p:cNvPicPr>
            <a:picLocks noRot="1" noChangeAspect="1"/>
          </p:cNvPicPr>
          <p:nvPr>
            <a:wavAudioFile r:embed="rId6" name="Recorded Sound"/>
          </p:nvPr>
        </p:nvPicPr>
        <p:blipFill>
          <a:blip r:embed="rId15" cstate="print"/>
          <a:stretch>
            <a:fillRect/>
          </a:stretch>
        </p:blipFill>
        <p:spPr>
          <a:xfrm>
            <a:off x="7543800" y="3276600"/>
            <a:ext cx="304800" cy="304800"/>
          </a:xfrm>
          <a:prstGeom prst="rect">
            <a:avLst/>
          </a:prstGeom>
        </p:spPr>
      </p:pic>
      <p:pic>
        <p:nvPicPr>
          <p:cNvPr id="16" name="Recorded Sound">
            <a:hlinkClick r:id="" action="ppaction://media"/>
          </p:cNvPr>
          <p:cNvPicPr>
            <a:picLocks noRot="1" noChangeAspect="1"/>
          </p:cNvPicPr>
          <p:nvPr>
            <a:wavAudioFile r:embed="rId7" name="Recorded Sound"/>
          </p:nvPr>
        </p:nvPicPr>
        <p:blipFill>
          <a:blip r:embed="rId16" cstate="print"/>
          <a:stretch>
            <a:fillRect/>
          </a:stretch>
        </p:blipFill>
        <p:spPr>
          <a:xfrm>
            <a:off x="7086600" y="5486400"/>
            <a:ext cx="304800" cy="304800"/>
          </a:xfrm>
          <a:prstGeom prst="rect">
            <a:avLst/>
          </a:prstGeom>
        </p:spPr>
      </p:pic>
      <p:pic>
        <p:nvPicPr>
          <p:cNvPr id="17" name="Recorded Sound">
            <a:hlinkClick r:id="" action="ppaction://media"/>
          </p:cNvPr>
          <p:cNvPicPr>
            <a:picLocks noRot="1" noChangeAspect="1"/>
          </p:cNvPicPr>
          <p:nvPr>
            <a:wavAudioFile r:embed="rId8" name="Recorded Sound"/>
          </p:nvPr>
        </p:nvPicPr>
        <p:blipFill>
          <a:blip r:embed="rId17" cstate="print"/>
          <a:stretch>
            <a:fillRect/>
          </a:stretch>
        </p:blipFill>
        <p:spPr>
          <a:xfrm>
            <a:off x="5105400" y="5791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46109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00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00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000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500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3000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4000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3000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3000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Experiment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715000" y="1600200"/>
            <a:ext cx="2057400" cy="472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Mentos Movie.wmv">
            <a:hlinkClick r:id="" action="ppaction://media"/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971800" y="1593056"/>
            <a:ext cx="5495925" cy="4121944"/>
          </a:xfrm>
          <a:prstGeom prst="rect">
            <a:avLst/>
          </a:prstGeom>
        </p:spPr>
      </p:pic>
    </p:spTree>
  </p:cSld>
  <p:clrMapOvr>
    <a:masterClrMapping/>
  </p:clrMapOvr>
  <p:transition advTm="1737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123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The gas bubbles in the liquid were in a mad rush to attach themselves to the candy.  There was more room outside the bottle than inside so they all rushed out in a mad stampede!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2895600" y="457200"/>
            <a:ext cx="2057400" cy="472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724400" y="838200"/>
            <a:ext cx="2057400" cy="472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248400" y="990600"/>
            <a:ext cx="2057400" cy="472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858000" y="1066800"/>
            <a:ext cx="2057400" cy="472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 descr="pepsi draw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700523">
            <a:off x="2934701" y="1787229"/>
            <a:ext cx="5900552" cy="2804052"/>
          </a:xfrm>
          <a:prstGeom prst="rect">
            <a:avLst/>
          </a:prstGeom>
        </p:spPr>
      </p:pic>
    </p:spTree>
  </p:cSld>
  <p:clrMapOvr>
    <a:masterClrMapping/>
  </p:clrMapOvr>
  <p:transition advTm="2176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28800"/>
            <a:ext cx="8001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Some of our friends where familiar with the experiment.  Here are some conclusions from the children who had never seen the experiment before.</a:t>
            </a:r>
          </a:p>
          <a:p>
            <a:endParaRPr lang="en-US" sz="2400" dirty="0"/>
          </a:p>
          <a:p>
            <a:r>
              <a:rPr lang="en-US" sz="2200" i="1" dirty="0" smtClean="0"/>
              <a:t>“I got it wrong because it splat out - not sink.”</a:t>
            </a:r>
          </a:p>
          <a:p>
            <a:r>
              <a:rPr lang="en-US" sz="2200" i="1" dirty="0" smtClean="0"/>
              <a:t>“I  was wrong.  It didn’t turn into a solid.  It exploded.”</a:t>
            </a:r>
          </a:p>
          <a:p>
            <a:r>
              <a:rPr lang="en-US" sz="2200" i="1" dirty="0" smtClean="0"/>
              <a:t>“I  don’t know if my hypothesis [was right] the gas is out.”</a:t>
            </a:r>
          </a:p>
          <a:p>
            <a:r>
              <a:rPr lang="en-US" sz="2200" i="1" dirty="0" smtClean="0"/>
              <a:t>“When the candy was in the bottle the Pepsi exploded.”</a:t>
            </a:r>
          </a:p>
          <a:p>
            <a:r>
              <a:rPr lang="en-US" sz="2200" i="1" dirty="0" smtClean="0"/>
              <a:t>“When the candy went into the soda it popped.  I was not right.”</a:t>
            </a:r>
          </a:p>
          <a:p>
            <a:r>
              <a:rPr lang="en-US" sz="2200" i="1" dirty="0" smtClean="0"/>
              <a:t>“I was wrong.  The gas in the soda exploded because of the candy.”</a:t>
            </a:r>
          </a:p>
          <a:p>
            <a:r>
              <a:rPr lang="en-US" sz="2200" i="1" dirty="0" smtClean="0"/>
              <a:t>“The soda did pop up.  The candy made the gas in it pop up.”</a:t>
            </a:r>
          </a:p>
          <a:p>
            <a:r>
              <a:rPr lang="en-US" sz="2200" i="1" dirty="0" smtClean="0"/>
              <a:t>“I didn’t get it right but it was fun too!  I liked it!”</a:t>
            </a:r>
          </a:p>
          <a:p>
            <a:endParaRPr lang="en-US" sz="2200" i="1" dirty="0" smtClean="0"/>
          </a:p>
          <a:p>
            <a:endParaRPr lang="en-US" dirty="0" smtClean="0"/>
          </a:p>
        </p:txBody>
      </p:sp>
      <p:pic>
        <p:nvPicPr>
          <p:cNvPr id="6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10" cstate="print"/>
          <a:stretch>
            <a:fillRect/>
          </a:stretch>
        </p:blipFill>
        <p:spPr>
          <a:xfrm>
            <a:off x="5943600" y="3276600"/>
            <a:ext cx="304800" cy="304800"/>
          </a:xfrm>
          <a:prstGeom prst="rect">
            <a:avLst/>
          </a:prstGeom>
        </p:spPr>
      </p:pic>
      <p:pic>
        <p:nvPicPr>
          <p:cNvPr id="7" name="Recorded Sound">
            <a:hlinkClick r:id="" action="ppaction://media"/>
          </p:cNvPr>
          <p:cNvPicPr>
            <a:picLocks noRot="1" noChangeAspect="1"/>
          </p:cNvPicPr>
          <p:nvPr>
            <a:wavAudioFile r:embed="rId2" name="Recorded Sound"/>
          </p:nvPr>
        </p:nvPicPr>
        <p:blipFill>
          <a:blip r:embed="rId11" cstate="print"/>
          <a:stretch>
            <a:fillRect/>
          </a:stretch>
        </p:blipFill>
        <p:spPr>
          <a:xfrm>
            <a:off x="6705600" y="3733800"/>
            <a:ext cx="304800" cy="304800"/>
          </a:xfrm>
          <a:prstGeom prst="rect">
            <a:avLst/>
          </a:prstGeom>
        </p:spPr>
      </p:pic>
      <p:pic>
        <p:nvPicPr>
          <p:cNvPr id="8" name="Recorded Sound">
            <a:hlinkClick r:id="" action="ppaction://media"/>
          </p:cNvPr>
          <p:cNvPicPr>
            <a:picLocks noRot="1" noChangeAspect="1"/>
          </p:cNvPicPr>
          <p:nvPr>
            <a:wavAudioFile r:embed="rId3" name="Recorded Sound"/>
          </p:nvPr>
        </p:nvPicPr>
        <p:blipFill>
          <a:blip r:embed="rId12" cstate="print"/>
          <a:stretch>
            <a:fillRect/>
          </a:stretch>
        </p:blipFill>
        <p:spPr>
          <a:xfrm>
            <a:off x="7391400" y="4038600"/>
            <a:ext cx="304800" cy="304800"/>
          </a:xfrm>
          <a:prstGeom prst="rect">
            <a:avLst/>
          </a:prstGeom>
        </p:spPr>
      </p:pic>
      <p:pic>
        <p:nvPicPr>
          <p:cNvPr id="9" name="Recorded Sound">
            <a:hlinkClick r:id="" action="ppaction://media"/>
          </p:cNvPr>
          <p:cNvPicPr>
            <a:picLocks noRot="1" noChangeAspect="1"/>
          </p:cNvPicPr>
          <p:nvPr>
            <a:wavAudioFile r:embed="rId4" name="Recorded Sound"/>
          </p:nvPr>
        </p:nvPicPr>
        <p:blipFill>
          <a:blip r:embed="rId12" cstate="print"/>
          <a:stretch>
            <a:fillRect/>
          </a:stretch>
        </p:blipFill>
        <p:spPr>
          <a:xfrm>
            <a:off x="7010400" y="4343400"/>
            <a:ext cx="304800" cy="304800"/>
          </a:xfrm>
          <a:prstGeom prst="rect">
            <a:avLst/>
          </a:prstGeom>
        </p:spPr>
      </p:pic>
      <p:pic>
        <p:nvPicPr>
          <p:cNvPr id="10" name="Recorded Sound">
            <a:hlinkClick r:id="" action="ppaction://media"/>
          </p:cNvPr>
          <p:cNvPicPr>
            <a:picLocks noRot="1" noChangeAspect="1"/>
          </p:cNvPicPr>
          <p:nvPr>
            <a:wavAudioFile r:embed="rId5" name="Recorded Sound"/>
          </p:nvPr>
        </p:nvPicPr>
        <p:blipFill>
          <a:blip r:embed="rId12" cstate="print"/>
          <a:stretch>
            <a:fillRect/>
          </a:stretch>
        </p:blipFill>
        <p:spPr>
          <a:xfrm>
            <a:off x="8229600" y="4724400"/>
            <a:ext cx="304800" cy="304800"/>
          </a:xfrm>
          <a:prstGeom prst="rect">
            <a:avLst/>
          </a:prstGeom>
        </p:spPr>
      </p:pic>
      <p:pic>
        <p:nvPicPr>
          <p:cNvPr id="11" name="Recorded Sound">
            <a:hlinkClick r:id="" action="ppaction://media"/>
          </p:cNvPr>
          <p:cNvPicPr>
            <a:picLocks noRot="1" noChangeAspect="1"/>
          </p:cNvPicPr>
          <p:nvPr>
            <a:wavAudioFile r:embed="rId6" name="Recorded Sound"/>
          </p:nvPr>
        </p:nvPicPr>
        <p:blipFill>
          <a:blip r:embed="rId12" cstate="print"/>
          <a:stretch>
            <a:fillRect/>
          </a:stretch>
        </p:blipFill>
        <p:spPr>
          <a:xfrm>
            <a:off x="8305800" y="5105400"/>
            <a:ext cx="304800" cy="304800"/>
          </a:xfrm>
          <a:prstGeom prst="rect">
            <a:avLst/>
          </a:prstGeom>
        </p:spPr>
      </p:pic>
      <p:pic>
        <p:nvPicPr>
          <p:cNvPr id="12" name="Recorded Sound">
            <a:hlinkClick r:id="" action="ppaction://media"/>
          </p:cNvPr>
          <p:cNvPicPr>
            <a:picLocks noRot="1" noChangeAspect="1"/>
          </p:cNvPicPr>
          <p:nvPr>
            <a:wavAudioFile r:embed="rId7" name="Recorded Sound"/>
          </p:nvPr>
        </p:nvPicPr>
        <p:blipFill>
          <a:blip r:embed="rId12" cstate="print"/>
          <a:stretch>
            <a:fillRect/>
          </a:stretch>
        </p:blipFill>
        <p:spPr>
          <a:xfrm>
            <a:off x="7620000" y="5410200"/>
            <a:ext cx="304800" cy="304800"/>
          </a:xfrm>
          <a:prstGeom prst="rect">
            <a:avLst/>
          </a:prstGeom>
        </p:spPr>
      </p:pic>
      <p:pic>
        <p:nvPicPr>
          <p:cNvPr id="13" name="Recorded Sound">
            <a:hlinkClick r:id="" action="ppaction://media"/>
          </p:cNvPr>
          <p:cNvPicPr>
            <a:picLocks noRot="1" noChangeAspect="1"/>
          </p:cNvPicPr>
          <p:nvPr>
            <a:wavAudioFile r:embed="rId8" name="Recorded Sound"/>
          </p:nvPr>
        </p:nvPicPr>
        <p:blipFill>
          <a:blip r:embed="rId12" cstate="print"/>
          <a:stretch>
            <a:fillRect/>
          </a:stretch>
        </p:blipFill>
        <p:spPr>
          <a:xfrm>
            <a:off x="6400800" y="5791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4000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00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600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500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600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800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1000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700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595</TotalTime>
  <Words>324</Words>
  <Application>Microsoft Office PowerPoint</Application>
  <PresentationFormat>On-screen Show (4:3)</PresentationFormat>
  <Paragraphs>29</Paragraphs>
  <Slides>5</Slides>
  <Notes>0</Notes>
  <HiddenSlides>0</HiddenSlides>
  <MMClips>17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Matter</vt:lpstr>
      <vt:lpstr>Hypothesis</vt:lpstr>
      <vt:lpstr>The Experiment</vt:lpstr>
      <vt:lpstr>What happened</vt:lpstr>
      <vt:lpstr>Conclusion</vt:lpstr>
    </vt:vector>
  </TitlesOfParts>
  <Company>Eagle Creek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Matter</dc:title>
  <dc:creator>agamache</dc:creator>
  <cp:lastModifiedBy>agamache</cp:lastModifiedBy>
  <cp:revision>28</cp:revision>
  <dcterms:created xsi:type="dcterms:W3CDTF">2012-02-07T14:26:29Z</dcterms:created>
  <dcterms:modified xsi:type="dcterms:W3CDTF">2012-02-08T00:22:24Z</dcterms:modified>
</cp:coreProperties>
</file>